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</p:sldMasterIdLst>
  <p:notesMasterIdLst>
    <p:notesMasterId r:id="rId37"/>
  </p:notesMasterIdLst>
  <p:sldIdLst>
    <p:sldId id="256" r:id="rId5"/>
    <p:sldId id="1236" r:id="rId6"/>
    <p:sldId id="1263" r:id="rId7"/>
    <p:sldId id="1237" r:id="rId8"/>
    <p:sldId id="1240" r:id="rId9"/>
    <p:sldId id="1238" r:id="rId10"/>
    <p:sldId id="257" r:id="rId11"/>
    <p:sldId id="1222" r:id="rId12"/>
    <p:sldId id="1239" r:id="rId13"/>
    <p:sldId id="1250" r:id="rId14"/>
    <p:sldId id="1244" r:id="rId15"/>
    <p:sldId id="1235" r:id="rId16"/>
    <p:sldId id="1241" r:id="rId17"/>
    <p:sldId id="1243" r:id="rId18"/>
    <p:sldId id="1259" r:id="rId19"/>
    <p:sldId id="1254" r:id="rId20"/>
    <p:sldId id="1246" r:id="rId21"/>
    <p:sldId id="1251" r:id="rId22"/>
    <p:sldId id="1247" r:id="rId23"/>
    <p:sldId id="1209" r:id="rId24"/>
    <p:sldId id="1248" r:id="rId25"/>
    <p:sldId id="1257" r:id="rId26"/>
    <p:sldId id="1255" r:id="rId27"/>
    <p:sldId id="1256" r:id="rId28"/>
    <p:sldId id="1253" r:id="rId29"/>
    <p:sldId id="1261" r:id="rId30"/>
    <p:sldId id="1260" r:id="rId31"/>
    <p:sldId id="1258" r:id="rId32"/>
    <p:sldId id="1252" r:id="rId33"/>
    <p:sldId id="1262" r:id="rId34"/>
    <p:sldId id="1249" r:id="rId35"/>
    <p:sldId id="261" r:id="rId36"/>
  </p:sldIdLst>
  <p:sldSz cx="9144000" cy="5143500" type="screen16x9"/>
  <p:notesSz cx="6858000" cy="9144000"/>
  <p:embeddedFontLst>
    <p:embeddedFont>
      <p:font typeface="Eurostile" panose="020B0504020202050204" pitchFamily="34" charset="77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Light" panose="020F03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2B06C2-C6A0-7C51-E68E-12F48BB23D50}" name="Sartika Lestari" initials="SL" userId="S::sartika@btech.id::18969461-830e-4b6f-9941-2919735b3ed3" providerId="AD"/>
  <p188:author id="{D3E4BAC2-9258-CD02-13EF-D48914E2E78E}" name="Sidarmawan" initials="Si" userId="S::sidar@btech.id::267e65f2-ebac-4ea0-bb09-58f21974927e" providerId="AD"/>
  <p188:author id="{022D5DF0-86CF-9262-BD61-330C4658DED8}" name="Ade Rifaldi" initials="AR" userId="S::ade.rifaldi@btech.id::382fad8f-ec22-4eb7-8830-69cf5e17c3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769"/>
    <a:srgbClr val="96A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C5AF4-D6B9-A746-BD04-D6C0E656D204}" v="278" dt="2025-08-26T09:48:22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4"/>
    <p:restoredTop sz="94710"/>
  </p:normalViewPr>
  <p:slideViewPr>
    <p:cSldViewPr snapToGrid="0">
      <p:cViewPr varScale="1">
        <p:scale>
          <a:sx n="195" d="100"/>
          <a:sy n="195" d="100"/>
        </p:scale>
        <p:origin x="48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 Rifaldi" userId="382fad8f-ec22-4eb7-8830-69cf5e17c31a" providerId="ADAL" clId="{8F7C5AF4-D6B9-A746-BD04-D6C0E656D204}"/>
    <pc:docChg chg="undo custSel addSld delSld modSld sldOrd">
      <pc:chgData name="Ade Rifaldi" userId="382fad8f-ec22-4eb7-8830-69cf5e17c31a" providerId="ADAL" clId="{8F7C5AF4-D6B9-A746-BD04-D6C0E656D204}" dt="2025-08-21T11:34:11.265" v="2575" actId="27636"/>
      <pc:docMkLst>
        <pc:docMk/>
      </pc:docMkLst>
      <pc:sldChg chg="modSp mod">
        <pc:chgData name="Ade Rifaldi" userId="382fad8f-ec22-4eb7-8830-69cf5e17c31a" providerId="ADAL" clId="{8F7C5AF4-D6B9-A746-BD04-D6C0E656D204}" dt="2025-08-12T03:09:08.103" v="171" actId="20577"/>
        <pc:sldMkLst>
          <pc:docMk/>
          <pc:sldMk cId="0" sldId="256"/>
        </pc:sldMkLst>
        <pc:spChg chg="mod">
          <ac:chgData name="Ade Rifaldi" userId="382fad8f-ec22-4eb7-8830-69cf5e17c31a" providerId="ADAL" clId="{8F7C5AF4-D6B9-A746-BD04-D6C0E656D204}" dt="2025-08-12T02:57:34.563" v="121" actId="20577"/>
          <ac:spMkLst>
            <pc:docMk/>
            <pc:sldMk cId="0" sldId="256"/>
            <ac:spMk id="3" creationId="{4C9A9C73-8CD3-1177-1E54-92E1AC9222A7}"/>
          </ac:spMkLst>
        </pc:spChg>
        <pc:spChg chg="mod">
          <ac:chgData name="Ade Rifaldi" userId="382fad8f-ec22-4eb7-8830-69cf5e17c31a" providerId="ADAL" clId="{8F7C5AF4-D6B9-A746-BD04-D6C0E656D204}" dt="2025-08-12T03:09:08.103" v="171" actId="20577"/>
          <ac:spMkLst>
            <pc:docMk/>
            <pc:sldMk cId="0" sldId="256"/>
            <ac:spMk id="97" creationId="{00000000-0000-0000-0000-000000000000}"/>
          </ac:spMkLst>
        </pc:spChg>
      </pc:sldChg>
      <pc:sldChg chg="modSp mod ord">
        <pc:chgData name="Ade Rifaldi" userId="382fad8f-ec22-4eb7-8830-69cf5e17c31a" providerId="ADAL" clId="{8F7C5AF4-D6B9-A746-BD04-D6C0E656D204}" dt="2025-08-12T03:50:05.809" v="210" actId="20577"/>
        <pc:sldMkLst>
          <pc:docMk/>
          <pc:sldMk cId="0" sldId="257"/>
        </pc:sldMkLst>
        <pc:spChg chg="mod">
          <ac:chgData name="Ade Rifaldi" userId="382fad8f-ec22-4eb7-8830-69cf5e17c31a" providerId="ADAL" clId="{8F7C5AF4-D6B9-A746-BD04-D6C0E656D204}" dt="2025-08-12T03:50:05.809" v="210" actId="20577"/>
          <ac:spMkLst>
            <pc:docMk/>
            <pc:sldMk cId="0" sldId="257"/>
            <ac:spMk id="103" creationId="{00000000-0000-0000-0000-000000000000}"/>
          </ac:spMkLst>
        </pc:spChg>
      </pc:sldChg>
      <pc:sldChg chg="addSp modSp add del mod">
        <pc:chgData name="Ade Rifaldi" userId="382fad8f-ec22-4eb7-8830-69cf5e17c31a" providerId="ADAL" clId="{8F7C5AF4-D6B9-A746-BD04-D6C0E656D204}" dt="2025-08-12T06:42:26.143" v="219" actId="2696"/>
        <pc:sldMkLst>
          <pc:docMk/>
          <pc:sldMk cId="0" sldId="258"/>
        </pc:sldMkLst>
      </pc:sldChg>
      <pc:sldChg chg="modSp mod">
        <pc:chgData name="Ade Rifaldi" userId="382fad8f-ec22-4eb7-8830-69cf5e17c31a" providerId="ADAL" clId="{8F7C5AF4-D6B9-A746-BD04-D6C0E656D204}" dt="2025-08-20T03:04:39.275" v="2218" actId="2711"/>
        <pc:sldMkLst>
          <pc:docMk/>
          <pc:sldMk cId="0" sldId="261"/>
        </pc:sldMkLst>
        <pc:spChg chg="mod">
          <ac:chgData name="Ade Rifaldi" userId="382fad8f-ec22-4eb7-8830-69cf5e17c31a" providerId="ADAL" clId="{8F7C5AF4-D6B9-A746-BD04-D6C0E656D204}" dt="2025-08-20T03:04:39.275" v="2218" actId="2711"/>
          <ac:spMkLst>
            <pc:docMk/>
            <pc:sldMk cId="0" sldId="261"/>
            <ac:spMk id="125" creationId="{00000000-0000-0000-0000-000000000000}"/>
          </ac:spMkLst>
        </pc:spChg>
      </pc:sldChg>
      <pc:sldChg chg="del">
        <pc:chgData name="Ade Rifaldi" userId="382fad8f-ec22-4eb7-8830-69cf5e17c31a" providerId="ADAL" clId="{8F7C5AF4-D6B9-A746-BD04-D6C0E656D204}" dt="2025-08-12T06:42:16.770" v="211" actId="2696"/>
        <pc:sldMkLst>
          <pc:docMk/>
          <pc:sldMk cId="1122485100" sldId="263"/>
        </pc:sldMkLst>
      </pc:sldChg>
      <pc:sldChg chg="modSp del mod">
        <pc:chgData name="Ade Rifaldi" userId="382fad8f-ec22-4eb7-8830-69cf5e17c31a" providerId="ADAL" clId="{8F7C5AF4-D6B9-A746-BD04-D6C0E656D204}" dt="2025-08-12T06:42:26.121" v="217" actId="2696"/>
        <pc:sldMkLst>
          <pc:docMk/>
          <pc:sldMk cId="2492812584" sldId="264"/>
        </pc:sldMkLst>
      </pc:sldChg>
      <pc:sldChg chg="del">
        <pc:chgData name="Ade Rifaldi" userId="382fad8f-ec22-4eb7-8830-69cf5e17c31a" providerId="ADAL" clId="{8F7C5AF4-D6B9-A746-BD04-D6C0E656D204}" dt="2025-08-12T06:42:16.787" v="216" actId="2696"/>
        <pc:sldMkLst>
          <pc:docMk/>
          <pc:sldMk cId="3764780592" sldId="265"/>
        </pc:sldMkLst>
      </pc:sldChg>
      <pc:sldChg chg="del">
        <pc:chgData name="Ade Rifaldi" userId="382fad8f-ec22-4eb7-8830-69cf5e17c31a" providerId="ADAL" clId="{8F7C5AF4-D6B9-A746-BD04-D6C0E656D204}" dt="2025-08-12T06:42:16.773" v="212" actId="2696"/>
        <pc:sldMkLst>
          <pc:docMk/>
          <pc:sldMk cId="4012047478" sldId="266"/>
        </pc:sldMkLst>
      </pc:sldChg>
      <pc:sldChg chg="del">
        <pc:chgData name="Ade Rifaldi" userId="382fad8f-ec22-4eb7-8830-69cf5e17c31a" providerId="ADAL" clId="{8F7C5AF4-D6B9-A746-BD04-D6C0E656D204}" dt="2025-08-12T06:42:16.775" v="213" actId="2696"/>
        <pc:sldMkLst>
          <pc:docMk/>
          <pc:sldMk cId="2265121509" sldId="267"/>
        </pc:sldMkLst>
      </pc:sldChg>
      <pc:sldChg chg="del">
        <pc:chgData name="Ade Rifaldi" userId="382fad8f-ec22-4eb7-8830-69cf5e17c31a" providerId="ADAL" clId="{8F7C5AF4-D6B9-A746-BD04-D6C0E656D204}" dt="2025-08-12T06:42:16.777" v="214" actId="2696"/>
        <pc:sldMkLst>
          <pc:docMk/>
          <pc:sldMk cId="4023001385" sldId="268"/>
        </pc:sldMkLst>
      </pc:sldChg>
      <pc:sldChg chg="del">
        <pc:chgData name="Ade Rifaldi" userId="382fad8f-ec22-4eb7-8830-69cf5e17c31a" providerId="ADAL" clId="{8F7C5AF4-D6B9-A746-BD04-D6C0E656D204}" dt="2025-08-12T06:42:16.778" v="215" actId="2696"/>
        <pc:sldMkLst>
          <pc:docMk/>
          <pc:sldMk cId="2456141867" sldId="269"/>
        </pc:sldMkLst>
      </pc:sldChg>
      <pc:sldChg chg="modSp del mod">
        <pc:chgData name="Ade Rifaldi" userId="382fad8f-ec22-4eb7-8830-69cf5e17c31a" providerId="ADAL" clId="{8F7C5AF4-D6B9-A746-BD04-D6C0E656D204}" dt="2025-08-12T23:50:48.668" v="732" actId="2696"/>
        <pc:sldMkLst>
          <pc:docMk/>
          <pc:sldMk cId="3671969483" sldId="1205"/>
        </pc:sldMkLst>
      </pc:sldChg>
      <pc:sldChg chg="del">
        <pc:chgData name="Ade Rifaldi" userId="382fad8f-ec22-4eb7-8830-69cf5e17c31a" providerId="ADAL" clId="{8F7C5AF4-D6B9-A746-BD04-D6C0E656D204}" dt="2025-08-12T01:08:24.324" v="64" actId="2696"/>
        <pc:sldMkLst>
          <pc:docMk/>
          <pc:sldMk cId="3337270586" sldId="1206"/>
        </pc:sldMkLst>
      </pc:sldChg>
      <pc:sldChg chg="del">
        <pc:chgData name="Ade Rifaldi" userId="382fad8f-ec22-4eb7-8830-69cf5e17c31a" providerId="ADAL" clId="{8F7C5AF4-D6B9-A746-BD04-D6C0E656D204}" dt="2025-08-12T01:08:24.336" v="66" actId="2696"/>
        <pc:sldMkLst>
          <pc:docMk/>
          <pc:sldMk cId="2055800025" sldId="1208"/>
        </pc:sldMkLst>
      </pc:sldChg>
      <pc:sldChg chg="addSp delSp modSp mod">
        <pc:chgData name="Ade Rifaldi" userId="382fad8f-ec22-4eb7-8830-69cf5e17c31a" providerId="ADAL" clId="{8F7C5AF4-D6B9-A746-BD04-D6C0E656D204}" dt="2025-08-13T10:01:31.734" v="1195" actId="478"/>
        <pc:sldMkLst>
          <pc:docMk/>
          <pc:sldMk cId="1742976660" sldId="1209"/>
        </pc:sldMkLst>
        <pc:spChg chg="mod">
          <ac:chgData name="Ade Rifaldi" userId="382fad8f-ec22-4eb7-8830-69cf5e17c31a" providerId="ADAL" clId="{8F7C5AF4-D6B9-A746-BD04-D6C0E656D204}" dt="2025-08-13T09:59:00.958" v="1174" actId="20577"/>
          <ac:spMkLst>
            <pc:docMk/>
            <pc:sldMk cId="1742976660" sldId="1209"/>
            <ac:spMk id="2" creationId="{3E584C4A-69A9-B8AE-13D8-F65B40CBC4AF}"/>
          </ac:spMkLst>
        </pc:spChg>
      </pc:sldChg>
      <pc:sldChg chg="del ord">
        <pc:chgData name="Ade Rifaldi" userId="382fad8f-ec22-4eb7-8830-69cf5e17c31a" providerId="ADAL" clId="{8F7C5AF4-D6B9-A746-BD04-D6C0E656D204}" dt="2025-08-12T06:42:26.149" v="221" actId="2696"/>
        <pc:sldMkLst>
          <pc:docMk/>
          <pc:sldMk cId="1465367912" sldId="1210"/>
        </pc:sldMkLst>
      </pc:sldChg>
      <pc:sldChg chg="del ord">
        <pc:chgData name="Ade Rifaldi" userId="382fad8f-ec22-4eb7-8830-69cf5e17c31a" providerId="ADAL" clId="{8F7C5AF4-D6B9-A746-BD04-D6C0E656D204}" dt="2025-08-12T06:42:26.153" v="222" actId="2696"/>
        <pc:sldMkLst>
          <pc:docMk/>
          <pc:sldMk cId="1294901433" sldId="1211"/>
        </pc:sldMkLst>
      </pc:sldChg>
      <pc:sldChg chg="del ord">
        <pc:chgData name="Ade Rifaldi" userId="382fad8f-ec22-4eb7-8830-69cf5e17c31a" providerId="ADAL" clId="{8F7C5AF4-D6B9-A746-BD04-D6C0E656D204}" dt="2025-08-12T06:42:26.146" v="220" actId="2696"/>
        <pc:sldMkLst>
          <pc:docMk/>
          <pc:sldMk cId="3701812622" sldId="1212"/>
        </pc:sldMkLst>
      </pc:sldChg>
      <pc:sldChg chg="del">
        <pc:chgData name="Ade Rifaldi" userId="382fad8f-ec22-4eb7-8830-69cf5e17c31a" providerId="ADAL" clId="{8F7C5AF4-D6B9-A746-BD04-D6C0E656D204}" dt="2025-08-12T01:09:02.607" v="69" actId="2696"/>
        <pc:sldMkLst>
          <pc:docMk/>
          <pc:sldMk cId="2149286250" sldId="1213"/>
        </pc:sldMkLst>
      </pc:sldChg>
      <pc:sldChg chg="del">
        <pc:chgData name="Ade Rifaldi" userId="382fad8f-ec22-4eb7-8830-69cf5e17c31a" providerId="ADAL" clId="{8F7C5AF4-D6B9-A746-BD04-D6C0E656D204}" dt="2025-08-12T01:09:02.612" v="71" actId="2696"/>
        <pc:sldMkLst>
          <pc:docMk/>
          <pc:sldMk cId="162644648" sldId="1214"/>
        </pc:sldMkLst>
      </pc:sldChg>
      <pc:sldChg chg="del">
        <pc:chgData name="Ade Rifaldi" userId="382fad8f-ec22-4eb7-8830-69cf5e17c31a" providerId="ADAL" clId="{8F7C5AF4-D6B9-A746-BD04-D6C0E656D204}" dt="2025-08-12T01:09:02.608" v="70" actId="2696"/>
        <pc:sldMkLst>
          <pc:docMk/>
          <pc:sldMk cId="2210154843" sldId="1215"/>
        </pc:sldMkLst>
      </pc:sldChg>
      <pc:sldChg chg="del">
        <pc:chgData name="Ade Rifaldi" userId="382fad8f-ec22-4eb7-8830-69cf5e17c31a" providerId="ADAL" clId="{8F7C5AF4-D6B9-A746-BD04-D6C0E656D204}" dt="2025-08-12T01:09:25.213" v="79" actId="2696"/>
        <pc:sldMkLst>
          <pc:docMk/>
          <pc:sldMk cId="641578860" sldId="1216"/>
        </pc:sldMkLst>
      </pc:sldChg>
      <pc:sldChg chg="del">
        <pc:chgData name="Ade Rifaldi" userId="382fad8f-ec22-4eb7-8830-69cf5e17c31a" providerId="ADAL" clId="{8F7C5AF4-D6B9-A746-BD04-D6C0E656D204}" dt="2025-08-12T01:09:21.286" v="75" actId="2696"/>
        <pc:sldMkLst>
          <pc:docMk/>
          <pc:sldMk cId="3143414500" sldId="1217"/>
        </pc:sldMkLst>
      </pc:sldChg>
      <pc:sldChg chg="del">
        <pc:chgData name="Ade Rifaldi" userId="382fad8f-ec22-4eb7-8830-69cf5e17c31a" providerId="ADAL" clId="{8F7C5AF4-D6B9-A746-BD04-D6C0E656D204}" dt="2025-08-12T01:09:21.311" v="77" actId="2696"/>
        <pc:sldMkLst>
          <pc:docMk/>
          <pc:sldMk cId="2004658032" sldId="1218"/>
        </pc:sldMkLst>
      </pc:sldChg>
      <pc:sldChg chg="del">
        <pc:chgData name="Ade Rifaldi" userId="382fad8f-ec22-4eb7-8830-69cf5e17c31a" providerId="ADAL" clId="{8F7C5AF4-D6B9-A746-BD04-D6C0E656D204}" dt="2025-08-12T01:09:41.314" v="82" actId="2696"/>
        <pc:sldMkLst>
          <pc:docMk/>
          <pc:sldMk cId="232035536" sldId="1220"/>
        </pc:sldMkLst>
      </pc:sldChg>
      <pc:sldChg chg="del">
        <pc:chgData name="Ade Rifaldi" userId="382fad8f-ec22-4eb7-8830-69cf5e17c31a" providerId="ADAL" clId="{8F7C5AF4-D6B9-A746-BD04-D6C0E656D204}" dt="2025-08-12T01:09:41.340" v="84" actId="2696"/>
        <pc:sldMkLst>
          <pc:docMk/>
          <pc:sldMk cId="390686447" sldId="1221"/>
        </pc:sldMkLst>
      </pc:sldChg>
      <pc:sldChg chg="addSp delSp modSp add del mod">
        <pc:chgData name="Ade Rifaldi" userId="382fad8f-ec22-4eb7-8830-69cf5e17c31a" providerId="ADAL" clId="{8F7C5AF4-D6B9-A746-BD04-D6C0E656D204}" dt="2025-08-20T02:24:41.939" v="2054" actId="20577"/>
        <pc:sldMkLst>
          <pc:docMk/>
          <pc:sldMk cId="3118945567" sldId="1222"/>
        </pc:sldMkLst>
        <pc:spChg chg="add del mod">
          <ac:chgData name="Ade Rifaldi" userId="382fad8f-ec22-4eb7-8830-69cf5e17c31a" providerId="ADAL" clId="{8F7C5AF4-D6B9-A746-BD04-D6C0E656D204}" dt="2025-08-19T16:06:39.294" v="1912" actId="1076"/>
          <ac:spMkLst>
            <pc:docMk/>
            <pc:sldMk cId="3118945567" sldId="1222"/>
            <ac:spMk id="2" creationId="{10D921D5-FFF4-0BB4-0A27-922397E025E8}"/>
          </ac:spMkLst>
        </pc:spChg>
        <pc:spChg chg="add mod">
          <ac:chgData name="Ade Rifaldi" userId="382fad8f-ec22-4eb7-8830-69cf5e17c31a" providerId="ADAL" clId="{8F7C5AF4-D6B9-A746-BD04-D6C0E656D204}" dt="2025-08-20T02:24:41.939" v="2054" actId="20577"/>
          <ac:spMkLst>
            <pc:docMk/>
            <pc:sldMk cId="3118945567" sldId="1222"/>
            <ac:spMk id="4" creationId="{07865491-D420-962D-DB61-08198F1669D3}"/>
          </ac:spMkLst>
        </pc:spChg>
        <pc:spChg chg="mod">
          <ac:chgData name="Ade Rifaldi" userId="382fad8f-ec22-4eb7-8830-69cf5e17c31a" providerId="ADAL" clId="{8F7C5AF4-D6B9-A746-BD04-D6C0E656D204}" dt="2025-08-15T03:00:18.572" v="1811" actId="20577"/>
          <ac:spMkLst>
            <pc:docMk/>
            <pc:sldMk cId="3118945567" sldId="1222"/>
            <ac:spMk id="103" creationId="{3F63F788-8FE5-2852-F97A-21EB7CEF453D}"/>
          </ac:spMkLst>
        </pc:spChg>
      </pc:sldChg>
      <pc:sldChg chg="del">
        <pc:chgData name="Ade Rifaldi" userId="382fad8f-ec22-4eb7-8830-69cf5e17c31a" providerId="ADAL" clId="{8F7C5AF4-D6B9-A746-BD04-D6C0E656D204}" dt="2025-08-12T01:09:11.592" v="72" actId="2696"/>
        <pc:sldMkLst>
          <pc:docMk/>
          <pc:sldMk cId="1078555041" sldId="1223"/>
        </pc:sldMkLst>
      </pc:sldChg>
      <pc:sldChg chg="del">
        <pc:chgData name="Ade Rifaldi" userId="382fad8f-ec22-4eb7-8830-69cf5e17c31a" providerId="ADAL" clId="{8F7C5AF4-D6B9-A746-BD04-D6C0E656D204}" dt="2025-08-12T01:09:11.617" v="73" actId="2696"/>
        <pc:sldMkLst>
          <pc:docMk/>
          <pc:sldMk cId="554050410" sldId="1224"/>
        </pc:sldMkLst>
      </pc:sldChg>
      <pc:sldChg chg="del">
        <pc:chgData name="Ade Rifaldi" userId="382fad8f-ec22-4eb7-8830-69cf5e17c31a" providerId="ADAL" clId="{8F7C5AF4-D6B9-A746-BD04-D6C0E656D204}" dt="2025-08-12T01:09:21.325" v="78" actId="2696"/>
        <pc:sldMkLst>
          <pc:docMk/>
          <pc:sldMk cId="3346044091" sldId="1225"/>
        </pc:sldMkLst>
      </pc:sldChg>
      <pc:sldChg chg="del">
        <pc:chgData name="Ade Rifaldi" userId="382fad8f-ec22-4eb7-8830-69cf5e17c31a" providerId="ADAL" clId="{8F7C5AF4-D6B9-A746-BD04-D6C0E656D204}" dt="2025-08-12T01:09:41.335" v="83" actId="2696"/>
        <pc:sldMkLst>
          <pc:docMk/>
          <pc:sldMk cId="1443213467" sldId="1228"/>
        </pc:sldMkLst>
      </pc:sldChg>
      <pc:sldChg chg="del">
        <pc:chgData name="Ade Rifaldi" userId="382fad8f-ec22-4eb7-8830-69cf5e17c31a" providerId="ADAL" clId="{8F7C5AF4-D6B9-A746-BD04-D6C0E656D204}" dt="2025-08-12T01:09:21.306" v="76" actId="2696"/>
        <pc:sldMkLst>
          <pc:docMk/>
          <pc:sldMk cId="3007318221" sldId="1231"/>
        </pc:sldMkLst>
      </pc:sldChg>
      <pc:sldChg chg="del">
        <pc:chgData name="Ade Rifaldi" userId="382fad8f-ec22-4eb7-8830-69cf5e17c31a" providerId="ADAL" clId="{8F7C5AF4-D6B9-A746-BD04-D6C0E656D204}" dt="2025-08-12T01:09:41.296" v="81" actId="2696"/>
        <pc:sldMkLst>
          <pc:docMk/>
          <pc:sldMk cId="3745437352" sldId="1232"/>
        </pc:sldMkLst>
      </pc:sldChg>
      <pc:sldChg chg="add del">
        <pc:chgData name="Ade Rifaldi" userId="382fad8f-ec22-4eb7-8830-69cf5e17c31a" providerId="ADAL" clId="{8F7C5AF4-D6B9-A746-BD04-D6C0E656D204}" dt="2025-08-12T06:42:26.123" v="218" actId="2696"/>
        <pc:sldMkLst>
          <pc:docMk/>
          <pc:sldMk cId="1934301257" sldId="1233"/>
        </pc:sldMkLst>
      </pc:sldChg>
      <pc:sldChg chg="del">
        <pc:chgData name="Ade Rifaldi" userId="382fad8f-ec22-4eb7-8830-69cf5e17c31a" providerId="ADAL" clId="{8F7C5AF4-D6B9-A746-BD04-D6C0E656D204}" dt="2025-08-12T01:08:24.331" v="65" actId="2696"/>
        <pc:sldMkLst>
          <pc:docMk/>
          <pc:sldMk cId="3999238538" sldId="1234"/>
        </pc:sldMkLst>
      </pc:sldChg>
      <pc:sldChg chg="addSp delSp modSp add del mod">
        <pc:chgData name="Ade Rifaldi" userId="382fad8f-ec22-4eb7-8830-69cf5e17c31a" providerId="ADAL" clId="{8F7C5AF4-D6B9-A746-BD04-D6C0E656D204}" dt="2025-08-12T03:49:39.992" v="173" actId="2696"/>
        <pc:sldMkLst>
          <pc:docMk/>
          <pc:sldMk cId="4267430498" sldId="1234"/>
        </pc:sldMkLst>
      </pc:sldChg>
      <pc:sldChg chg="addSp modSp add mod">
        <pc:chgData name="Ade Rifaldi" userId="382fad8f-ec22-4eb7-8830-69cf5e17c31a" providerId="ADAL" clId="{8F7C5AF4-D6B9-A746-BD04-D6C0E656D204}" dt="2025-08-12T09:26:11.949" v="347" actId="1037"/>
        <pc:sldMkLst>
          <pc:docMk/>
          <pc:sldMk cId="159374547" sldId="1235"/>
        </pc:sldMkLst>
        <pc:picChg chg="add mod">
          <ac:chgData name="Ade Rifaldi" userId="382fad8f-ec22-4eb7-8830-69cf5e17c31a" providerId="ADAL" clId="{8F7C5AF4-D6B9-A746-BD04-D6C0E656D204}" dt="2025-08-12T09:26:11.949" v="347" actId="1037"/>
          <ac:picMkLst>
            <pc:docMk/>
            <pc:sldMk cId="159374547" sldId="1235"/>
            <ac:picMk id="2" creationId="{9F4314EC-D444-B085-5D93-F9C338682DAA}"/>
          </ac:picMkLst>
        </pc:picChg>
        <pc:picChg chg="mod">
          <ac:chgData name="Ade Rifaldi" userId="382fad8f-ec22-4eb7-8830-69cf5e17c31a" providerId="ADAL" clId="{8F7C5AF4-D6B9-A746-BD04-D6C0E656D204}" dt="2025-08-12T09:25:50.402" v="342" actId="1076"/>
          <ac:picMkLst>
            <pc:docMk/>
            <pc:sldMk cId="159374547" sldId="1235"/>
            <ac:picMk id="40" creationId="{E173E04D-1D9F-C6D1-355F-A81B215DD2FF}"/>
          </ac:picMkLst>
        </pc:picChg>
      </pc:sldChg>
      <pc:sldChg chg="add del">
        <pc:chgData name="Ade Rifaldi" userId="382fad8f-ec22-4eb7-8830-69cf5e17c31a" providerId="ADAL" clId="{8F7C5AF4-D6B9-A746-BD04-D6C0E656D204}" dt="2025-08-12T02:59:28.341" v="127"/>
        <pc:sldMkLst>
          <pc:docMk/>
          <pc:sldMk cId="344269260" sldId="1235"/>
        </pc:sldMkLst>
      </pc:sldChg>
      <pc:sldChg chg="addSp modSp add mod">
        <pc:chgData name="Ade Rifaldi" userId="382fad8f-ec22-4eb7-8830-69cf5e17c31a" providerId="ADAL" clId="{8F7C5AF4-D6B9-A746-BD04-D6C0E656D204}" dt="2025-08-12T07:41:19.305" v="308" actId="208"/>
        <pc:sldMkLst>
          <pc:docMk/>
          <pc:sldMk cId="37552621" sldId="1236"/>
        </pc:sldMkLst>
        <pc:spChg chg="mod">
          <ac:chgData name="Ade Rifaldi" userId="382fad8f-ec22-4eb7-8830-69cf5e17c31a" providerId="ADAL" clId="{8F7C5AF4-D6B9-A746-BD04-D6C0E656D204}" dt="2025-08-12T06:47:43.866" v="234" actId="20577"/>
          <ac:spMkLst>
            <pc:docMk/>
            <pc:sldMk cId="37552621" sldId="1236"/>
            <ac:spMk id="2" creationId="{CBA316F0-8E9D-D768-F127-D3C02CA144E2}"/>
          </ac:spMkLst>
        </pc:spChg>
        <pc:spChg chg="add mod">
          <ac:chgData name="Ade Rifaldi" userId="382fad8f-ec22-4eb7-8830-69cf5e17c31a" providerId="ADAL" clId="{8F7C5AF4-D6B9-A746-BD04-D6C0E656D204}" dt="2025-08-12T06:56:52.920" v="264" actId="113"/>
          <ac:spMkLst>
            <pc:docMk/>
            <pc:sldMk cId="37552621" sldId="1236"/>
            <ac:spMk id="3" creationId="{16EF6462-8EA9-0A6C-DA6D-266ECF4D6FEB}"/>
          </ac:spMkLst>
        </pc:spChg>
        <pc:picChg chg="add mod">
          <ac:chgData name="Ade Rifaldi" userId="382fad8f-ec22-4eb7-8830-69cf5e17c31a" providerId="ADAL" clId="{8F7C5AF4-D6B9-A746-BD04-D6C0E656D204}" dt="2025-08-12T07:41:17.079" v="307" actId="208"/>
          <ac:picMkLst>
            <pc:docMk/>
            <pc:sldMk cId="37552621" sldId="1236"/>
            <ac:picMk id="4" creationId="{DDF537D2-B9EF-5BCE-EB52-5B6BEBF1DE37}"/>
          </ac:picMkLst>
        </pc:picChg>
        <pc:picChg chg="add mod">
          <ac:chgData name="Ade Rifaldi" userId="382fad8f-ec22-4eb7-8830-69cf5e17c31a" providerId="ADAL" clId="{8F7C5AF4-D6B9-A746-BD04-D6C0E656D204}" dt="2025-08-12T07:41:19.305" v="308" actId="208"/>
          <ac:picMkLst>
            <pc:docMk/>
            <pc:sldMk cId="37552621" sldId="1236"/>
            <ac:picMk id="5" creationId="{B6B500B3-2804-AD0A-6E0F-FD1ABF5838F3}"/>
          </ac:picMkLst>
        </pc:picChg>
      </pc:sldChg>
      <pc:sldChg chg="addSp delSp modSp add mod">
        <pc:chgData name="Ade Rifaldi" userId="382fad8f-ec22-4eb7-8830-69cf5e17c31a" providerId="ADAL" clId="{8F7C5AF4-D6B9-A746-BD04-D6C0E656D204}" dt="2025-08-12T23:47:52.658" v="730" actId="113"/>
        <pc:sldMkLst>
          <pc:docMk/>
          <pc:sldMk cId="306030354" sldId="1237"/>
        </pc:sldMkLst>
        <pc:spChg chg="mod">
          <ac:chgData name="Ade Rifaldi" userId="382fad8f-ec22-4eb7-8830-69cf5e17c31a" providerId="ADAL" clId="{8F7C5AF4-D6B9-A746-BD04-D6C0E656D204}" dt="2025-08-12T07:12:59.480" v="274" actId="20577"/>
          <ac:spMkLst>
            <pc:docMk/>
            <pc:sldMk cId="306030354" sldId="1237"/>
            <ac:spMk id="2" creationId="{B7742B17-5A60-99F9-142A-FF2F7B23E264}"/>
          </ac:spMkLst>
        </pc:spChg>
        <pc:spChg chg="add mod">
          <ac:chgData name="Ade Rifaldi" userId="382fad8f-ec22-4eb7-8830-69cf5e17c31a" providerId="ADAL" clId="{8F7C5AF4-D6B9-A746-BD04-D6C0E656D204}" dt="2025-08-12T23:47:52.658" v="730" actId="113"/>
          <ac:spMkLst>
            <pc:docMk/>
            <pc:sldMk cId="306030354" sldId="1237"/>
            <ac:spMk id="18" creationId="{E878DDB9-B0AA-BD90-4AB1-FEDE86116401}"/>
          </ac:spMkLst>
        </pc:spChg>
        <pc:grpChg chg="add">
          <ac:chgData name="Ade Rifaldi" userId="382fad8f-ec22-4eb7-8830-69cf5e17c31a" providerId="ADAL" clId="{8F7C5AF4-D6B9-A746-BD04-D6C0E656D204}" dt="2025-08-12T07:43:35.182" v="309" actId="164"/>
          <ac:grpSpMkLst>
            <pc:docMk/>
            <pc:sldMk cId="306030354" sldId="1237"/>
            <ac:grpSpMk id="10" creationId="{B0C1761D-FC8B-A95C-86B9-A47DE8AEF5B6}"/>
          </ac:grpSpMkLst>
        </pc:grpChg>
        <pc:grpChg chg="add">
          <ac:chgData name="Ade Rifaldi" userId="382fad8f-ec22-4eb7-8830-69cf5e17c31a" providerId="ADAL" clId="{8F7C5AF4-D6B9-A746-BD04-D6C0E656D204}" dt="2025-08-12T23:35:57.756" v="569" actId="164"/>
          <ac:grpSpMkLst>
            <pc:docMk/>
            <pc:sldMk cId="306030354" sldId="1237"/>
            <ac:grpSpMk id="17" creationId="{9FE54466-6FA3-1D73-745C-1590CDA2A9B0}"/>
          </ac:grpSpMkLst>
        </pc:grpChg>
        <pc:picChg chg="add mod">
          <ac:chgData name="Ade Rifaldi" userId="382fad8f-ec22-4eb7-8830-69cf5e17c31a" providerId="ADAL" clId="{8F7C5AF4-D6B9-A746-BD04-D6C0E656D204}" dt="2025-08-12T07:16:37.480" v="291" actId="1076"/>
          <ac:picMkLst>
            <pc:docMk/>
            <pc:sldMk cId="306030354" sldId="1237"/>
            <ac:picMk id="6" creationId="{16EC9654-F033-5EB0-19C0-3FD32A0939D5}"/>
          </ac:picMkLst>
        </pc:picChg>
        <pc:picChg chg="add mod topLvl">
          <ac:chgData name="Ade Rifaldi" userId="382fad8f-ec22-4eb7-8830-69cf5e17c31a" providerId="ADAL" clId="{8F7C5AF4-D6B9-A746-BD04-D6C0E656D204}" dt="2025-08-12T23:35:44.905" v="568" actId="165"/>
          <ac:picMkLst>
            <pc:docMk/>
            <pc:sldMk cId="306030354" sldId="1237"/>
            <ac:picMk id="7" creationId="{7FC1F12C-DA0A-71C4-D444-46BDFD1E9181}"/>
          </ac:picMkLst>
        </pc:picChg>
        <pc:picChg chg="add mod">
          <ac:chgData name="Ade Rifaldi" userId="382fad8f-ec22-4eb7-8830-69cf5e17c31a" providerId="ADAL" clId="{8F7C5AF4-D6B9-A746-BD04-D6C0E656D204}" dt="2025-08-12T07:37:26.388" v="297" actId="1076"/>
          <ac:picMkLst>
            <pc:docMk/>
            <pc:sldMk cId="306030354" sldId="1237"/>
            <ac:picMk id="8" creationId="{CEDBA741-C478-7047-6899-ECDF4666A941}"/>
          </ac:picMkLst>
        </pc:picChg>
        <pc:picChg chg="add mod">
          <ac:chgData name="Ade Rifaldi" userId="382fad8f-ec22-4eb7-8830-69cf5e17c31a" providerId="ADAL" clId="{8F7C5AF4-D6B9-A746-BD04-D6C0E656D204}" dt="2025-08-12T07:38:02.122" v="302" actId="14100"/>
          <ac:picMkLst>
            <pc:docMk/>
            <pc:sldMk cId="306030354" sldId="1237"/>
            <ac:picMk id="9" creationId="{C46B33CE-B135-5441-D5E3-8643957105E7}"/>
          </ac:picMkLst>
        </pc:picChg>
        <pc:picChg chg="add mod topLvl">
          <ac:chgData name="Ade Rifaldi" userId="382fad8f-ec22-4eb7-8830-69cf5e17c31a" providerId="ADAL" clId="{8F7C5AF4-D6B9-A746-BD04-D6C0E656D204}" dt="2025-08-12T23:35:44.905" v="568" actId="165"/>
          <ac:picMkLst>
            <pc:docMk/>
            <pc:sldMk cId="306030354" sldId="1237"/>
            <ac:picMk id="11" creationId="{285E401E-2799-AF96-B596-9E6BBC702A4D}"/>
          </ac:picMkLst>
        </pc:picChg>
        <pc:picChg chg="add mod">
          <ac:chgData name="Ade Rifaldi" userId="382fad8f-ec22-4eb7-8830-69cf5e17c31a" providerId="ADAL" clId="{8F7C5AF4-D6B9-A746-BD04-D6C0E656D204}" dt="2025-08-12T23:34:21.658" v="553" actId="1035"/>
          <ac:picMkLst>
            <pc:docMk/>
            <pc:sldMk cId="306030354" sldId="1237"/>
            <ac:picMk id="13" creationId="{72EE23E6-A0DB-962A-74DD-B1A6F2AF2F7B}"/>
          </ac:picMkLst>
        </pc:picChg>
        <pc:picChg chg="add mod">
          <ac:chgData name="Ade Rifaldi" userId="382fad8f-ec22-4eb7-8830-69cf5e17c31a" providerId="ADAL" clId="{8F7C5AF4-D6B9-A746-BD04-D6C0E656D204}" dt="2025-08-12T23:35:08.882" v="563" actId="14100"/>
          <ac:picMkLst>
            <pc:docMk/>
            <pc:sldMk cId="306030354" sldId="1237"/>
            <ac:picMk id="15" creationId="{37CAC852-0AC9-9265-F38A-3DF530C73DA6}"/>
          </ac:picMkLst>
        </pc:picChg>
        <pc:picChg chg="add mod">
          <ac:chgData name="Ade Rifaldi" userId="382fad8f-ec22-4eb7-8830-69cf5e17c31a" providerId="ADAL" clId="{8F7C5AF4-D6B9-A746-BD04-D6C0E656D204}" dt="2025-08-12T23:35:30.465" v="567" actId="14100"/>
          <ac:picMkLst>
            <pc:docMk/>
            <pc:sldMk cId="306030354" sldId="1237"/>
            <ac:picMk id="16" creationId="{BF90751E-6159-336A-1E54-564BC0374C53}"/>
          </ac:picMkLst>
        </pc:picChg>
      </pc:sldChg>
      <pc:sldChg chg="addSp delSp modSp add mod">
        <pc:chgData name="Ade Rifaldi" userId="382fad8f-ec22-4eb7-8830-69cf5e17c31a" providerId="ADAL" clId="{8F7C5AF4-D6B9-A746-BD04-D6C0E656D204}" dt="2025-08-12T07:59:48.686" v="331" actId="1076"/>
        <pc:sldMkLst>
          <pc:docMk/>
          <pc:sldMk cId="2209562693" sldId="1238"/>
        </pc:sldMkLst>
        <pc:picChg chg="add mod">
          <ac:chgData name="Ade Rifaldi" userId="382fad8f-ec22-4eb7-8830-69cf5e17c31a" providerId="ADAL" clId="{8F7C5AF4-D6B9-A746-BD04-D6C0E656D204}" dt="2025-08-12T07:59:48.686" v="331" actId="1076"/>
          <ac:picMkLst>
            <pc:docMk/>
            <pc:sldMk cId="2209562693" sldId="1238"/>
            <ac:picMk id="2050" creationId="{7AF7BEA2-3969-A5C8-5CDE-CDBA46BDC65C}"/>
          </ac:picMkLst>
        </pc:picChg>
      </pc:sldChg>
      <pc:sldChg chg="addSp modSp add mod">
        <pc:chgData name="Ade Rifaldi" userId="382fad8f-ec22-4eb7-8830-69cf5e17c31a" providerId="ADAL" clId="{8F7C5AF4-D6B9-A746-BD04-D6C0E656D204}" dt="2025-08-20T10:40:24.759" v="2251" actId="20578"/>
        <pc:sldMkLst>
          <pc:docMk/>
          <pc:sldMk cId="772116159" sldId="1239"/>
        </pc:sldMkLst>
        <pc:spChg chg="add mod">
          <ac:chgData name="Ade Rifaldi" userId="382fad8f-ec22-4eb7-8830-69cf5e17c31a" providerId="ADAL" clId="{8F7C5AF4-D6B9-A746-BD04-D6C0E656D204}" dt="2025-08-20T10:40:24.759" v="2251" actId="20578"/>
          <ac:spMkLst>
            <pc:docMk/>
            <pc:sldMk cId="772116159" sldId="1239"/>
            <ac:spMk id="3" creationId="{94DDA80B-8E19-DA95-F85A-746189F22DF8}"/>
          </ac:spMkLst>
        </pc:spChg>
        <pc:spChg chg="add mod">
          <ac:chgData name="Ade Rifaldi" userId="382fad8f-ec22-4eb7-8830-69cf5e17c31a" providerId="ADAL" clId="{8F7C5AF4-D6B9-A746-BD04-D6C0E656D204}" dt="2025-08-20T10:40:24.759" v="2251" actId="20578"/>
          <ac:spMkLst>
            <pc:docMk/>
            <pc:sldMk cId="772116159" sldId="1239"/>
            <ac:spMk id="4" creationId="{98F55CA9-FBE1-10D9-5F93-CBA713C424FD}"/>
          </ac:spMkLst>
        </pc:spChg>
        <pc:spChg chg="mod">
          <ac:chgData name="Ade Rifaldi" userId="382fad8f-ec22-4eb7-8830-69cf5e17c31a" providerId="ADAL" clId="{8F7C5AF4-D6B9-A746-BD04-D6C0E656D204}" dt="2025-08-12T10:06:43.281" v="354" actId="20577"/>
          <ac:spMkLst>
            <pc:docMk/>
            <pc:sldMk cId="772116159" sldId="1239"/>
            <ac:spMk id="6" creationId="{A499D7CB-D3FA-4EB7-EF58-EB2AFC415C1F}"/>
          </ac:spMkLst>
        </pc:spChg>
        <pc:spChg chg="add mod">
          <ac:chgData name="Ade Rifaldi" userId="382fad8f-ec22-4eb7-8830-69cf5e17c31a" providerId="ADAL" clId="{8F7C5AF4-D6B9-A746-BD04-D6C0E656D204}" dt="2025-08-12T10:12:19.351" v="468" actId="1076"/>
          <ac:spMkLst>
            <pc:docMk/>
            <pc:sldMk cId="772116159" sldId="1239"/>
            <ac:spMk id="7" creationId="{6817D67B-1023-9213-9F6C-474E5746B989}"/>
          </ac:spMkLst>
        </pc:spChg>
        <pc:spChg chg="mod">
          <ac:chgData name="Ade Rifaldi" userId="382fad8f-ec22-4eb7-8830-69cf5e17c31a" providerId="ADAL" clId="{8F7C5AF4-D6B9-A746-BD04-D6C0E656D204}" dt="2025-08-12T10:08:53.464" v="449" actId="20577"/>
          <ac:spMkLst>
            <pc:docMk/>
            <pc:sldMk cId="772116159" sldId="1239"/>
            <ac:spMk id="9" creationId="{7F2D373E-FAC7-697C-DD0B-A77D866859AB}"/>
          </ac:spMkLst>
        </pc:spChg>
        <pc:spChg chg="add mod">
          <ac:chgData name="Ade Rifaldi" userId="382fad8f-ec22-4eb7-8830-69cf5e17c31a" providerId="ADAL" clId="{8F7C5AF4-D6B9-A746-BD04-D6C0E656D204}" dt="2025-08-12T14:01:24.301" v="530" actId="113"/>
          <ac:spMkLst>
            <pc:docMk/>
            <pc:sldMk cId="772116159" sldId="1239"/>
            <ac:spMk id="10" creationId="{2E4687A9-08A8-B926-0495-665B5B28DCDF}"/>
          </ac:spMkLst>
        </pc:spChg>
        <pc:spChg chg="add mod">
          <ac:chgData name="Ade Rifaldi" userId="382fad8f-ec22-4eb7-8830-69cf5e17c31a" providerId="ADAL" clId="{8F7C5AF4-D6B9-A746-BD04-D6C0E656D204}" dt="2025-08-12T14:01:26.950" v="531" actId="113"/>
          <ac:spMkLst>
            <pc:docMk/>
            <pc:sldMk cId="772116159" sldId="1239"/>
            <ac:spMk id="11" creationId="{7EA52CBE-670B-D6D2-10C0-59874ADA59B0}"/>
          </ac:spMkLst>
        </pc:spChg>
        <pc:spChg chg="add mod">
          <ac:chgData name="Ade Rifaldi" userId="382fad8f-ec22-4eb7-8830-69cf5e17c31a" providerId="ADAL" clId="{8F7C5AF4-D6B9-A746-BD04-D6C0E656D204}" dt="2025-08-14T08:17:54.910" v="1624" actId="20577"/>
          <ac:spMkLst>
            <pc:docMk/>
            <pc:sldMk cId="772116159" sldId="1239"/>
            <ac:spMk id="12" creationId="{0844E672-5D0A-C282-D074-4DBEBF102CFB}"/>
          </ac:spMkLst>
        </pc:spChg>
        <pc:grpChg chg="add mod">
          <ac:chgData name="Ade Rifaldi" userId="382fad8f-ec22-4eb7-8830-69cf5e17c31a" providerId="ADAL" clId="{8F7C5AF4-D6B9-A746-BD04-D6C0E656D204}" dt="2025-08-20T10:40:24.759" v="2251" actId="20578"/>
          <ac:grpSpMkLst>
            <pc:docMk/>
            <pc:sldMk cId="772116159" sldId="1239"/>
            <ac:grpSpMk id="8" creationId="{083DD898-4351-9489-C490-AFDC595CE5B3}"/>
          </ac:grpSpMkLst>
        </pc:grpChg>
      </pc:sldChg>
      <pc:sldChg chg="addSp delSp modSp add mod">
        <pc:chgData name="Ade Rifaldi" userId="382fad8f-ec22-4eb7-8830-69cf5e17c31a" providerId="ADAL" clId="{8F7C5AF4-D6B9-A746-BD04-D6C0E656D204}" dt="2025-08-13T09:42:20.699" v="923" actId="207"/>
        <pc:sldMkLst>
          <pc:docMk/>
          <pc:sldMk cId="3181580082" sldId="1240"/>
        </pc:sldMkLst>
        <pc:spChg chg="add mod">
          <ac:chgData name="Ade Rifaldi" userId="382fad8f-ec22-4eb7-8830-69cf5e17c31a" providerId="ADAL" clId="{8F7C5AF4-D6B9-A746-BD04-D6C0E656D204}" dt="2025-08-13T09:42:20.699" v="923" actId="207"/>
          <ac:spMkLst>
            <pc:docMk/>
            <pc:sldMk cId="3181580082" sldId="1240"/>
            <ac:spMk id="3" creationId="{3DAEE5E6-2D99-1F12-73DC-B41A5FB98AF9}"/>
          </ac:spMkLst>
        </pc:spChg>
        <pc:spChg chg="add mod">
          <ac:chgData name="Ade Rifaldi" userId="382fad8f-ec22-4eb7-8830-69cf5e17c31a" providerId="ADAL" clId="{8F7C5AF4-D6B9-A746-BD04-D6C0E656D204}" dt="2025-08-13T09:42:20.699" v="923" actId="207"/>
          <ac:spMkLst>
            <pc:docMk/>
            <pc:sldMk cId="3181580082" sldId="1240"/>
            <ac:spMk id="4" creationId="{5951D6AE-6FBF-E2E6-0BF0-2C824D925DD8}"/>
          </ac:spMkLst>
        </pc:spChg>
        <pc:spChg chg="add mod">
          <ac:chgData name="Ade Rifaldi" userId="382fad8f-ec22-4eb7-8830-69cf5e17c31a" providerId="ADAL" clId="{8F7C5AF4-D6B9-A746-BD04-D6C0E656D204}" dt="2025-08-13T09:42:20.699" v="923" actId="207"/>
          <ac:spMkLst>
            <pc:docMk/>
            <pc:sldMk cId="3181580082" sldId="1240"/>
            <ac:spMk id="5" creationId="{9E068D69-833F-2823-D871-D92382E96022}"/>
          </ac:spMkLst>
        </pc:spChg>
        <pc:spChg chg="add mod">
          <ac:chgData name="Ade Rifaldi" userId="382fad8f-ec22-4eb7-8830-69cf5e17c31a" providerId="ADAL" clId="{8F7C5AF4-D6B9-A746-BD04-D6C0E656D204}" dt="2025-08-12T23:47:58.480" v="731"/>
          <ac:spMkLst>
            <pc:docMk/>
            <pc:sldMk cId="3181580082" sldId="1240"/>
            <ac:spMk id="12" creationId="{81B99970-B461-BA92-69FF-8AE9B5834C68}"/>
          </ac:spMkLst>
        </pc:spChg>
        <pc:picChg chg="topLvl">
          <ac:chgData name="Ade Rifaldi" userId="382fad8f-ec22-4eb7-8830-69cf5e17c31a" providerId="ADAL" clId="{8F7C5AF4-D6B9-A746-BD04-D6C0E656D204}" dt="2025-08-12T23:46:51.711" v="715" actId="165"/>
          <ac:picMkLst>
            <pc:docMk/>
            <pc:sldMk cId="3181580082" sldId="1240"/>
            <ac:picMk id="7" creationId="{E417A538-9092-1127-33C2-D9BC5C228EF2}"/>
          </ac:picMkLst>
        </pc:picChg>
        <pc:picChg chg="topLvl">
          <ac:chgData name="Ade Rifaldi" userId="382fad8f-ec22-4eb7-8830-69cf5e17c31a" providerId="ADAL" clId="{8F7C5AF4-D6B9-A746-BD04-D6C0E656D204}" dt="2025-08-12T23:46:51.711" v="715" actId="165"/>
          <ac:picMkLst>
            <pc:docMk/>
            <pc:sldMk cId="3181580082" sldId="1240"/>
            <ac:picMk id="11" creationId="{185182C6-CFBF-042B-D54D-A5BD65500DAE}"/>
          </ac:picMkLst>
        </pc:picChg>
      </pc:sldChg>
      <pc:sldChg chg="addSp modSp add mod">
        <pc:chgData name="Ade Rifaldi" userId="382fad8f-ec22-4eb7-8830-69cf5e17c31a" providerId="ADAL" clId="{8F7C5AF4-D6B9-A746-BD04-D6C0E656D204}" dt="2025-08-12T23:46:10.095" v="714" actId="20577"/>
        <pc:sldMkLst>
          <pc:docMk/>
          <pc:sldMk cId="861158478" sldId="1241"/>
        </pc:sldMkLst>
        <pc:spChg chg="add mod">
          <ac:chgData name="Ade Rifaldi" userId="382fad8f-ec22-4eb7-8830-69cf5e17c31a" providerId="ADAL" clId="{8F7C5AF4-D6B9-A746-BD04-D6C0E656D204}" dt="2025-08-12T23:44:31.937" v="634" actId="1076"/>
          <ac:spMkLst>
            <pc:docMk/>
            <pc:sldMk cId="861158478" sldId="1241"/>
            <ac:spMk id="3" creationId="{F0F4BBED-94ED-BBE8-DAAA-5C519FD84DE5}"/>
          </ac:spMkLst>
        </pc:spChg>
        <pc:spChg chg="add mod">
          <ac:chgData name="Ade Rifaldi" userId="382fad8f-ec22-4eb7-8830-69cf5e17c31a" providerId="ADAL" clId="{8F7C5AF4-D6B9-A746-BD04-D6C0E656D204}" dt="2025-08-12T23:44:49.814" v="646" actId="20577"/>
          <ac:spMkLst>
            <pc:docMk/>
            <pc:sldMk cId="861158478" sldId="1241"/>
            <ac:spMk id="4" creationId="{BEA97F0F-5575-F323-ED02-A0235F24AADF}"/>
          </ac:spMkLst>
        </pc:spChg>
        <pc:spChg chg="add mod">
          <ac:chgData name="Ade Rifaldi" userId="382fad8f-ec22-4eb7-8830-69cf5e17c31a" providerId="ADAL" clId="{8F7C5AF4-D6B9-A746-BD04-D6C0E656D204}" dt="2025-08-12T23:44:59.350" v="661" actId="20577"/>
          <ac:spMkLst>
            <pc:docMk/>
            <pc:sldMk cId="861158478" sldId="1241"/>
            <ac:spMk id="5" creationId="{85D6A219-96AB-752E-5B8D-D43DCCB45D73}"/>
          </ac:spMkLst>
        </pc:spChg>
        <pc:spChg chg="add mod">
          <ac:chgData name="Ade Rifaldi" userId="382fad8f-ec22-4eb7-8830-69cf5e17c31a" providerId="ADAL" clId="{8F7C5AF4-D6B9-A746-BD04-D6C0E656D204}" dt="2025-08-12T23:45:26.121" v="681" actId="1076"/>
          <ac:spMkLst>
            <pc:docMk/>
            <pc:sldMk cId="861158478" sldId="1241"/>
            <ac:spMk id="6" creationId="{93804C7A-D2B4-F377-5E8A-022570BFB96C}"/>
          </ac:spMkLst>
        </pc:spChg>
        <pc:spChg chg="add mod">
          <ac:chgData name="Ade Rifaldi" userId="382fad8f-ec22-4eb7-8830-69cf5e17c31a" providerId="ADAL" clId="{8F7C5AF4-D6B9-A746-BD04-D6C0E656D204}" dt="2025-08-12T23:45:47.687" v="699" actId="14100"/>
          <ac:spMkLst>
            <pc:docMk/>
            <pc:sldMk cId="861158478" sldId="1241"/>
            <ac:spMk id="7" creationId="{2F6DD11E-5BB3-C7AE-3BA2-F9BC03B2AFAE}"/>
          </ac:spMkLst>
        </pc:spChg>
        <pc:spChg chg="add mod">
          <ac:chgData name="Ade Rifaldi" userId="382fad8f-ec22-4eb7-8830-69cf5e17c31a" providerId="ADAL" clId="{8F7C5AF4-D6B9-A746-BD04-D6C0E656D204}" dt="2025-08-12T23:46:10.095" v="714" actId="20577"/>
          <ac:spMkLst>
            <pc:docMk/>
            <pc:sldMk cId="861158478" sldId="1241"/>
            <ac:spMk id="8" creationId="{FCA15B25-C250-26A8-2819-CD056D32BF79}"/>
          </ac:spMkLst>
        </pc:spChg>
      </pc:sldChg>
      <pc:sldChg chg="addSp delSp modSp add del mod">
        <pc:chgData name="Ade Rifaldi" userId="382fad8f-ec22-4eb7-8830-69cf5e17c31a" providerId="ADAL" clId="{8F7C5AF4-D6B9-A746-BD04-D6C0E656D204}" dt="2025-08-19T04:27:34.922" v="1821" actId="2696"/>
        <pc:sldMkLst>
          <pc:docMk/>
          <pc:sldMk cId="30891052" sldId="1242"/>
        </pc:sldMkLst>
      </pc:sldChg>
      <pc:sldChg chg="addSp delSp modSp add mod">
        <pc:chgData name="Ade Rifaldi" userId="382fad8f-ec22-4eb7-8830-69cf5e17c31a" providerId="ADAL" clId="{8F7C5AF4-D6B9-A746-BD04-D6C0E656D204}" dt="2025-08-19T15:57:30.791" v="1907" actId="1076"/>
        <pc:sldMkLst>
          <pc:docMk/>
          <pc:sldMk cId="2374261016" sldId="1243"/>
        </pc:sldMkLst>
        <pc:spChg chg="add mod">
          <ac:chgData name="Ade Rifaldi" userId="382fad8f-ec22-4eb7-8830-69cf5e17c31a" providerId="ADAL" clId="{8F7C5AF4-D6B9-A746-BD04-D6C0E656D204}" dt="2025-08-19T15:57:27.791" v="1906"/>
          <ac:spMkLst>
            <pc:docMk/>
            <pc:sldMk cId="2374261016" sldId="1243"/>
            <ac:spMk id="10" creationId="{B019E49A-6987-878B-24CD-E793842C6AD1}"/>
          </ac:spMkLst>
        </pc:spChg>
        <pc:picChg chg="add mod">
          <ac:chgData name="Ade Rifaldi" userId="382fad8f-ec22-4eb7-8830-69cf5e17c31a" providerId="ADAL" clId="{8F7C5AF4-D6B9-A746-BD04-D6C0E656D204}" dt="2025-08-19T15:57:30.791" v="1907" actId="1076"/>
          <ac:picMkLst>
            <pc:docMk/>
            <pc:sldMk cId="2374261016" sldId="1243"/>
            <ac:picMk id="7" creationId="{7986FD40-E359-9F95-2541-4758BF1088D0}"/>
          </ac:picMkLst>
        </pc:picChg>
      </pc:sldChg>
      <pc:sldChg chg="addSp delSp modSp add mod">
        <pc:chgData name="Ade Rifaldi" userId="382fad8f-ec22-4eb7-8830-69cf5e17c31a" providerId="ADAL" clId="{8F7C5AF4-D6B9-A746-BD04-D6C0E656D204}" dt="2025-08-20T10:52:42.378" v="2276" actId="20577"/>
        <pc:sldMkLst>
          <pc:docMk/>
          <pc:sldMk cId="1673433859" sldId="1244"/>
        </pc:sldMkLst>
        <pc:spChg chg="mod">
          <ac:chgData name="Ade Rifaldi" userId="382fad8f-ec22-4eb7-8830-69cf5e17c31a" providerId="ADAL" clId="{8F7C5AF4-D6B9-A746-BD04-D6C0E656D204}" dt="2025-08-20T10:52:42.378" v="2276" actId="20577"/>
          <ac:spMkLst>
            <pc:docMk/>
            <pc:sldMk cId="1673433859" sldId="1244"/>
            <ac:spMk id="103" creationId="{D7A190E4-463B-9DF4-E580-CF3471C9F9FF}"/>
          </ac:spMkLst>
        </pc:spChg>
      </pc:sldChg>
      <pc:sldChg chg="delSp add del mod ord">
        <pc:chgData name="Ade Rifaldi" userId="382fad8f-ec22-4eb7-8830-69cf5e17c31a" providerId="ADAL" clId="{8F7C5AF4-D6B9-A746-BD04-D6C0E656D204}" dt="2025-08-19T04:27:34.929" v="1822" actId="2696"/>
        <pc:sldMkLst>
          <pc:docMk/>
          <pc:sldMk cId="2455680396" sldId="1245"/>
        </pc:sldMkLst>
      </pc:sldChg>
      <pc:sldChg chg="addSp delSp modSp add mod">
        <pc:chgData name="Ade Rifaldi" userId="382fad8f-ec22-4eb7-8830-69cf5e17c31a" providerId="ADAL" clId="{8F7C5AF4-D6B9-A746-BD04-D6C0E656D204}" dt="2025-08-19T16:12:15.563" v="2028" actId="20577"/>
        <pc:sldMkLst>
          <pc:docMk/>
          <pc:sldMk cId="1896302944" sldId="1246"/>
        </pc:sldMkLst>
        <pc:spChg chg="mod topLvl">
          <ac:chgData name="Ade Rifaldi" userId="382fad8f-ec22-4eb7-8830-69cf5e17c31a" providerId="ADAL" clId="{8F7C5AF4-D6B9-A746-BD04-D6C0E656D204}" dt="2025-08-19T16:12:15.563" v="2028" actId="20577"/>
          <ac:spMkLst>
            <pc:docMk/>
            <pc:sldMk cId="1896302944" sldId="1246"/>
            <ac:spMk id="3" creationId="{216CBA4A-ED2D-CD3D-C4D8-8A725114B761}"/>
          </ac:spMkLst>
        </pc:spChg>
        <pc:spChg chg="mod topLvl">
          <ac:chgData name="Ade Rifaldi" userId="382fad8f-ec22-4eb7-8830-69cf5e17c31a" providerId="ADAL" clId="{8F7C5AF4-D6B9-A746-BD04-D6C0E656D204}" dt="2025-08-13T09:54:27.053" v="942" actId="207"/>
          <ac:spMkLst>
            <pc:docMk/>
            <pc:sldMk cId="1896302944" sldId="1246"/>
            <ac:spMk id="4" creationId="{93FEF85B-8BEF-72FF-D688-4B42D8340999}"/>
          </ac:spMkLst>
        </pc:spChg>
        <pc:spChg chg="add mod">
          <ac:chgData name="Ade Rifaldi" userId="382fad8f-ec22-4eb7-8830-69cf5e17c31a" providerId="ADAL" clId="{8F7C5AF4-D6B9-A746-BD04-D6C0E656D204}" dt="2025-08-13T09:52:48.435" v="929" actId="207"/>
          <ac:spMkLst>
            <pc:docMk/>
            <pc:sldMk cId="1896302944" sldId="1246"/>
            <ac:spMk id="7" creationId="{2D8DE092-7062-1AC2-4C42-59C9F4BFBF4A}"/>
          </ac:spMkLst>
        </pc:spChg>
        <pc:spChg chg="mod">
          <ac:chgData name="Ade Rifaldi" userId="382fad8f-ec22-4eb7-8830-69cf5e17c31a" providerId="ADAL" clId="{8F7C5AF4-D6B9-A746-BD04-D6C0E656D204}" dt="2025-08-19T04:28:34.879" v="1829" actId="20577"/>
          <ac:spMkLst>
            <pc:docMk/>
            <pc:sldMk cId="1896302944" sldId="1246"/>
            <ac:spMk id="9" creationId="{9738E49B-13E4-FD2E-CD8A-1E57F48CB87E}"/>
          </ac:spMkLst>
        </pc:spChg>
      </pc:sldChg>
      <pc:sldChg chg="modSp add mod">
        <pc:chgData name="Ade Rifaldi" userId="382fad8f-ec22-4eb7-8830-69cf5e17c31a" providerId="ADAL" clId="{8F7C5AF4-D6B9-A746-BD04-D6C0E656D204}" dt="2025-08-19T04:00:54.071" v="1820" actId="20577"/>
        <pc:sldMkLst>
          <pc:docMk/>
          <pc:sldMk cId="811864713" sldId="1247"/>
        </pc:sldMkLst>
        <pc:spChg chg="mod">
          <ac:chgData name="Ade Rifaldi" userId="382fad8f-ec22-4eb7-8830-69cf5e17c31a" providerId="ADAL" clId="{8F7C5AF4-D6B9-A746-BD04-D6C0E656D204}" dt="2025-08-19T04:00:54.071" v="1820" actId="20577"/>
          <ac:spMkLst>
            <pc:docMk/>
            <pc:sldMk cId="811864713" sldId="1247"/>
            <ac:spMk id="103" creationId="{E8E50B32-B7C1-C0D8-A99B-86EDF210562A}"/>
          </ac:spMkLst>
        </pc:spChg>
      </pc:sldChg>
      <pc:sldChg chg="addSp delSp modSp add mod">
        <pc:chgData name="Ade Rifaldi" userId="382fad8f-ec22-4eb7-8830-69cf5e17c31a" providerId="ADAL" clId="{8F7C5AF4-D6B9-A746-BD04-D6C0E656D204}" dt="2025-08-20T02:28:49.374" v="2099" actId="20577"/>
        <pc:sldMkLst>
          <pc:docMk/>
          <pc:sldMk cId="2080187013" sldId="1248"/>
        </pc:sldMkLst>
        <pc:spChg chg="mod">
          <ac:chgData name="Ade Rifaldi" userId="382fad8f-ec22-4eb7-8830-69cf5e17c31a" providerId="ADAL" clId="{8F7C5AF4-D6B9-A746-BD04-D6C0E656D204}" dt="2025-08-13T10:10:36.268" v="1413" actId="20577"/>
          <ac:spMkLst>
            <pc:docMk/>
            <pc:sldMk cId="2080187013" sldId="1248"/>
            <ac:spMk id="2" creationId="{858DB0D0-9929-06B5-0977-E8ACC34E5EAC}"/>
          </ac:spMkLst>
        </pc:spChg>
        <pc:spChg chg="add mod">
          <ac:chgData name="Ade Rifaldi" userId="382fad8f-ec22-4eb7-8830-69cf5e17c31a" providerId="ADAL" clId="{8F7C5AF4-D6B9-A746-BD04-D6C0E656D204}" dt="2025-08-13T10:06:00.581" v="1346" actId="1076"/>
          <ac:spMkLst>
            <pc:docMk/>
            <pc:sldMk cId="2080187013" sldId="1248"/>
            <ac:spMk id="3" creationId="{680E5084-55AC-04C7-0422-A7794046074F}"/>
          </ac:spMkLst>
        </pc:spChg>
        <pc:spChg chg="add mod">
          <ac:chgData name="Ade Rifaldi" userId="382fad8f-ec22-4eb7-8830-69cf5e17c31a" providerId="ADAL" clId="{8F7C5AF4-D6B9-A746-BD04-D6C0E656D204}" dt="2025-08-14T08:48:38.322" v="1720" actId="1076"/>
          <ac:spMkLst>
            <pc:docMk/>
            <pc:sldMk cId="2080187013" sldId="1248"/>
            <ac:spMk id="4" creationId="{8A6422A0-40AE-9C5A-03CD-26FD5AA0CCB5}"/>
          </ac:spMkLst>
        </pc:spChg>
        <pc:spChg chg="add del">
          <ac:chgData name="Ade Rifaldi" userId="382fad8f-ec22-4eb7-8830-69cf5e17c31a" providerId="ADAL" clId="{8F7C5AF4-D6B9-A746-BD04-D6C0E656D204}" dt="2025-08-13T10:01:27.090" v="1192" actId="478"/>
          <ac:spMkLst>
            <pc:docMk/>
            <pc:sldMk cId="2080187013" sldId="1248"/>
            <ac:spMk id="5" creationId="{006C7FB2-7E8B-BCEC-C1FF-D08E496B8A4D}"/>
          </ac:spMkLst>
        </pc:spChg>
        <pc:spChg chg="add mod">
          <ac:chgData name="Ade Rifaldi" userId="382fad8f-ec22-4eb7-8830-69cf5e17c31a" providerId="ADAL" clId="{8F7C5AF4-D6B9-A746-BD04-D6C0E656D204}" dt="2025-08-13T10:26:00.449" v="1497" actId="1076"/>
          <ac:spMkLst>
            <pc:docMk/>
            <pc:sldMk cId="2080187013" sldId="1248"/>
            <ac:spMk id="9" creationId="{4A33CFAA-6B7B-708C-FA40-2D718281DFE3}"/>
          </ac:spMkLst>
        </pc:spChg>
        <pc:spChg chg="add mod">
          <ac:chgData name="Ade Rifaldi" userId="382fad8f-ec22-4eb7-8830-69cf5e17c31a" providerId="ADAL" clId="{8F7C5AF4-D6B9-A746-BD04-D6C0E656D204}" dt="2025-08-13T10:08:23.880" v="1392" actId="1076"/>
          <ac:spMkLst>
            <pc:docMk/>
            <pc:sldMk cId="2080187013" sldId="1248"/>
            <ac:spMk id="10" creationId="{7844E4EE-E3F8-28C4-2E0F-5ED88CE35662}"/>
          </ac:spMkLst>
        </pc:spChg>
        <pc:spChg chg="add mod">
          <ac:chgData name="Ade Rifaldi" userId="382fad8f-ec22-4eb7-8830-69cf5e17c31a" providerId="ADAL" clId="{8F7C5AF4-D6B9-A746-BD04-D6C0E656D204}" dt="2025-08-20T02:28:49.374" v="2099" actId="20577"/>
          <ac:spMkLst>
            <pc:docMk/>
            <pc:sldMk cId="2080187013" sldId="1248"/>
            <ac:spMk id="11" creationId="{2CBADC94-716D-EAAB-4D49-365CF7934224}"/>
          </ac:spMkLst>
        </pc:spChg>
        <pc:spChg chg="add mod">
          <ac:chgData name="Ade Rifaldi" userId="382fad8f-ec22-4eb7-8830-69cf5e17c31a" providerId="ADAL" clId="{8F7C5AF4-D6B9-A746-BD04-D6C0E656D204}" dt="2025-08-13T10:04:27.518" v="1325" actId="207"/>
          <ac:spMkLst>
            <pc:docMk/>
            <pc:sldMk cId="2080187013" sldId="1248"/>
            <ac:spMk id="12" creationId="{DF625155-8CF3-9B16-1CDF-5E83E014CE20}"/>
          </ac:spMkLst>
        </pc:spChg>
        <pc:spChg chg="add mod">
          <ac:chgData name="Ade Rifaldi" userId="382fad8f-ec22-4eb7-8830-69cf5e17c31a" providerId="ADAL" clId="{8F7C5AF4-D6B9-A746-BD04-D6C0E656D204}" dt="2025-08-13T10:04:27.518" v="1325" actId="207"/>
          <ac:spMkLst>
            <pc:docMk/>
            <pc:sldMk cId="2080187013" sldId="1248"/>
            <ac:spMk id="13" creationId="{8FC7B435-1F6A-E60A-DA34-F64256AEFC8E}"/>
          </ac:spMkLst>
        </pc:spChg>
        <pc:spChg chg="add mod">
          <ac:chgData name="Ade Rifaldi" userId="382fad8f-ec22-4eb7-8830-69cf5e17c31a" providerId="ADAL" clId="{8F7C5AF4-D6B9-A746-BD04-D6C0E656D204}" dt="2025-08-15T07:15:12.335" v="1819" actId="20577"/>
          <ac:spMkLst>
            <pc:docMk/>
            <pc:sldMk cId="2080187013" sldId="1248"/>
            <ac:spMk id="14" creationId="{27BCE726-3ABB-7492-9702-E134386842F3}"/>
          </ac:spMkLst>
        </pc:spChg>
        <pc:spChg chg="add mod">
          <ac:chgData name="Ade Rifaldi" userId="382fad8f-ec22-4eb7-8830-69cf5e17c31a" providerId="ADAL" clId="{8F7C5AF4-D6B9-A746-BD04-D6C0E656D204}" dt="2025-08-13T10:05:24.630" v="1342" actId="1076"/>
          <ac:spMkLst>
            <pc:docMk/>
            <pc:sldMk cId="2080187013" sldId="1248"/>
            <ac:spMk id="15" creationId="{0419C225-4DE5-6D84-67C0-0A9A09ED6B54}"/>
          </ac:spMkLst>
        </pc:spChg>
        <pc:spChg chg="add mod">
          <ac:chgData name="Ade Rifaldi" userId="382fad8f-ec22-4eb7-8830-69cf5e17c31a" providerId="ADAL" clId="{8F7C5AF4-D6B9-A746-BD04-D6C0E656D204}" dt="2025-08-13T10:05:04.439" v="1341" actId="20577"/>
          <ac:spMkLst>
            <pc:docMk/>
            <pc:sldMk cId="2080187013" sldId="1248"/>
            <ac:spMk id="16" creationId="{D8172556-2597-775C-26FF-104F378D371E}"/>
          </ac:spMkLst>
        </pc:spChg>
        <pc:spChg chg="add mod">
          <ac:chgData name="Ade Rifaldi" userId="382fad8f-ec22-4eb7-8830-69cf5e17c31a" providerId="ADAL" clId="{8F7C5AF4-D6B9-A746-BD04-D6C0E656D204}" dt="2025-08-13T10:06:12.383" v="1362" actId="20577"/>
          <ac:spMkLst>
            <pc:docMk/>
            <pc:sldMk cId="2080187013" sldId="1248"/>
            <ac:spMk id="17" creationId="{8C917BA0-A083-71D1-EE32-7404B3288CBB}"/>
          </ac:spMkLst>
        </pc:spChg>
        <pc:spChg chg="add mod">
          <ac:chgData name="Ade Rifaldi" userId="382fad8f-ec22-4eb7-8830-69cf5e17c31a" providerId="ADAL" clId="{8F7C5AF4-D6B9-A746-BD04-D6C0E656D204}" dt="2025-08-13T10:06:32.104" v="1378" actId="20577"/>
          <ac:spMkLst>
            <pc:docMk/>
            <pc:sldMk cId="2080187013" sldId="1248"/>
            <ac:spMk id="18" creationId="{13671F9F-46A0-5486-296D-0F23439193F9}"/>
          </ac:spMkLst>
        </pc:spChg>
        <pc:spChg chg="add mod">
          <ac:chgData name="Ade Rifaldi" userId="382fad8f-ec22-4eb7-8830-69cf5e17c31a" providerId="ADAL" clId="{8F7C5AF4-D6B9-A746-BD04-D6C0E656D204}" dt="2025-08-14T08:27:36.235" v="1702" actId="20577"/>
          <ac:spMkLst>
            <pc:docMk/>
            <pc:sldMk cId="2080187013" sldId="1248"/>
            <ac:spMk id="19" creationId="{A2206FB0-F17F-C3FF-B1C9-67CCE3499A35}"/>
          </ac:spMkLst>
        </pc:spChg>
      </pc:sldChg>
      <pc:sldChg chg="modSp add mod">
        <pc:chgData name="Ade Rifaldi" userId="382fad8f-ec22-4eb7-8830-69cf5e17c31a" providerId="ADAL" clId="{8F7C5AF4-D6B9-A746-BD04-D6C0E656D204}" dt="2025-08-13T10:25:10.227" v="1496" actId="27636"/>
        <pc:sldMkLst>
          <pc:docMk/>
          <pc:sldMk cId="3845890887" sldId="1249"/>
        </pc:sldMkLst>
        <pc:spChg chg="mod">
          <ac:chgData name="Ade Rifaldi" userId="382fad8f-ec22-4eb7-8830-69cf5e17c31a" providerId="ADAL" clId="{8F7C5AF4-D6B9-A746-BD04-D6C0E656D204}" dt="2025-08-13T10:25:10.227" v="1496" actId="27636"/>
          <ac:spMkLst>
            <pc:docMk/>
            <pc:sldMk cId="3845890887" sldId="1249"/>
            <ac:spMk id="103" creationId="{06C5D454-3AE6-37A8-7F97-2235523B1AE1}"/>
          </ac:spMkLst>
        </pc:spChg>
      </pc:sldChg>
      <pc:sldChg chg="modSp new del mod">
        <pc:chgData name="Ade Rifaldi" userId="382fad8f-ec22-4eb7-8830-69cf5e17c31a" providerId="ADAL" clId="{8F7C5AF4-D6B9-A746-BD04-D6C0E656D204}" dt="2025-08-14T06:52:16.935" v="1501" actId="2696"/>
        <pc:sldMkLst>
          <pc:docMk/>
          <pc:sldMk cId="91927185" sldId="1250"/>
        </pc:sldMkLst>
      </pc:sldChg>
      <pc:sldChg chg="addSp modSp add mod">
        <pc:chgData name="Ade Rifaldi" userId="382fad8f-ec22-4eb7-8830-69cf5e17c31a" providerId="ADAL" clId="{8F7C5AF4-D6B9-A746-BD04-D6C0E656D204}" dt="2025-08-20T10:40:58.518" v="2255" actId="1076"/>
        <pc:sldMkLst>
          <pc:docMk/>
          <pc:sldMk cId="2071570852" sldId="1250"/>
        </pc:sldMkLst>
        <pc:spChg chg="add mod">
          <ac:chgData name="Ade Rifaldi" userId="382fad8f-ec22-4eb7-8830-69cf5e17c31a" providerId="ADAL" clId="{8F7C5AF4-D6B9-A746-BD04-D6C0E656D204}" dt="2025-08-20T10:40:50.558" v="2254" actId="1076"/>
          <ac:spMkLst>
            <pc:docMk/>
            <pc:sldMk cId="2071570852" sldId="1250"/>
            <ac:spMk id="2" creationId="{9DD43B10-50D5-9FF6-807B-E74B7B221C75}"/>
          </ac:spMkLst>
        </pc:spChg>
        <pc:spChg chg="mod">
          <ac:chgData name="Ade Rifaldi" userId="382fad8f-ec22-4eb7-8830-69cf5e17c31a" providerId="ADAL" clId="{8F7C5AF4-D6B9-A746-BD04-D6C0E656D204}" dt="2025-08-20T10:40:31.499" v="2252"/>
          <ac:spMkLst>
            <pc:docMk/>
            <pc:sldMk cId="2071570852" sldId="1250"/>
            <ac:spMk id="3" creationId="{CFE1B648-728A-24AA-B7B3-454BCF0DBB34}"/>
          </ac:spMkLst>
        </pc:spChg>
        <pc:spChg chg="mod">
          <ac:chgData name="Ade Rifaldi" userId="382fad8f-ec22-4eb7-8830-69cf5e17c31a" providerId="ADAL" clId="{8F7C5AF4-D6B9-A746-BD04-D6C0E656D204}" dt="2025-08-14T08:17:59.140" v="1631" actId="20577"/>
          <ac:spMkLst>
            <pc:docMk/>
            <pc:sldMk cId="2071570852" sldId="1250"/>
            <ac:spMk id="12" creationId="{25BE1D56-BB4D-F911-E0EE-F807AB1D14A8}"/>
          </ac:spMkLst>
        </pc:spChg>
        <pc:spChg chg="add mod">
          <ac:chgData name="Ade Rifaldi" userId="382fad8f-ec22-4eb7-8830-69cf5e17c31a" providerId="ADAL" clId="{8F7C5AF4-D6B9-A746-BD04-D6C0E656D204}" dt="2025-08-20T10:40:50.558" v="2254" actId="1076"/>
          <ac:spMkLst>
            <pc:docMk/>
            <pc:sldMk cId="2071570852" sldId="1250"/>
            <ac:spMk id="13" creationId="{D80C388C-F9EB-2879-052A-C6CE0F7CB153}"/>
          </ac:spMkLst>
        </pc:spChg>
        <pc:spChg chg="add mod">
          <ac:chgData name="Ade Rifaldi" userId="382fad8f-ec22-4eb7-8830-69cf5e17c31a" providerId="ADAL" clId="{8F7C5AF4-D6B9-A746-BD04-D6C0E656D204}" dt="2025-08-20T10:40:58.518" v="2255" actId="1076"/>
          <ac:spMkLst>
            <pc:docMk/>
            <pc:sldMk cId="2071570852" sldId="1250"/>
            <ac:spMk id="19" creationId="{547DACE1-9225-01BA-EDCB-E339C626D8C4}"/>
          </ac:spMkLst>
        </pc:spChg>
        <pc:spChg chg="add mod">
          <ac:chgData name="Ade Rifaldi" userId="382fad8f-ec22-4eb7-8830-69cf5e17c31a" providerId="ADAL" clId="{8F7C5AF4-D6B9-A746-BD04-D6C0E656D204}" dt="2025-08-20T10:40:58.518" v="2255" actId="1076"/>
          <ac:spMkLst>
            <pc:docMk/>
            <pc:sldMk cId="2071570852" sldId="1250"/>
            <ac:spMk id="20" creationId="{986D8924-FA4D-089F-A9A2-DC430F88B35B}"/>
          </ac:spMkLst>
        </pc:spChg>
        <pc:cxnChg chg="add mod">
          <ac:chgData name="Ade Rifaldi" userId="382fad8f-ec22-4eb7-8830-69cf5e17c31a" providerId="ADAL" clId="{8F7C5AF4-D6B9-A746-BD04-D6C0E656D204}" dt="2025-08-20T10:40:50.558" v="2254" actId="1076"/>
          <ac:cxnSpMkLst>
            <pc:docMk/>
            <pc:sldMk cId="2071570852" sldId="1250"/>
            <ac:cxnSpMk id="15" creationId="{9C6C390B-AA76-A63E-EED2-38046A35D4AE}"/>
          </ac:cxnSpMkLst>
        </pc:cxnChg>
        <pc:cxnChg chg="add mod">
          <ac:chgData name="Ade Rifaldi" userId="382fad8f-ec22-4eb7-8830-69cf5e17c31a" providerId="ADAL" clId="{8F7C5AF4-D6B9-A746-BD04-D6C0E656D204}" dt="2025-08-20T10:40:50.558" v="2254" actId="1076"/>
          <ac:cxnSpMkLst>
            <pc:docMk/>
            <pc:sldMk cId="2071570852" sldId="1250"/>
            <ac:cxnSpMk id="17" creationId="{4D78D4D3-0CE3-AFBE-3410-17EC02AD4D34}"/>
          </ac:cxnSpMkLst>
        </pc:cxnChg>
        <pc:cxnChg chg="add mod">
          <ac:chgData name="Ade Rifaldi" userId="382fad8f-ec22-4eb7-8830-69cf5e17c31a" providerId="ADAL" clId="{8F7C5AF4-D6B9-A746-BD04-D6C0E656D204}" dt="2025-08-20T10:40:58.518" v="2255" actId="1076"/>
          <ac:cxnSpMkLst>
            <pc:docMk/>
            <pc:sldMk cId="2071570852" sldId="1250"/>
            <ac:cxnSpMk id="22" creationId="{DB165B79-C40E-EA4C-03E9-04BF3931A073}"/>
          </ac:cxnSpMkLst>
        </pc:cxnChg>
        <pc:cxnChg chg="add mod">
          <ac:chgData name="Ade Rifaldi" userId="382fad8f-ec22-4eb7-8830-69cf5e17c31a" providerId="ADAL" clId="{8F7C5AF4-D6B9-A746-BD04-D6C0E656D204}" dt="2025-08-20T10:40:58.518" v="2255" actId="1076"/>
          <ac:cxnSpMkLst>
            <pc:docMk/>
            <pc:sldMk cId="2071570852" sldId="1250"/>
            <ac:cxnSpMk id="24" creationId="{D290099C-081B-F3A8-33E0-7CFBB13C4112}"/>
          </ac:cxnSpMkLst>
        </pc:cxnChg>
      </pc:sldChg>
      <pc:sldChg chg="delSp modSp add mod">
        <pc:chgData name="Ade Rifaldi" userId="382fad8f-ec22-4eb7-8830-69cf5e17c31a" providerId="ADAL" clId="{8F7C5AF4-D6B9-A746-BD04-D6C0E656D204}" dt="2025-08-19T15:17:25.460" v="1861" actId="122"/>
        <pc:sldMkLst>
          <pc:docMk/>
          <pc:sldMk cId="2426646100" sldId="1251"/>
        </pc:sldMkLst>
        <pc:spChg chg="mod">
          <ac:chgData name="Ade Rifaldi" userId="382fad8f-ec22-4eb7-8830-69cf5e17c31a" providerId="ADAL" clId="{8F7C5AF4-D6B9-A746-BD04-D6C0E656D204}" dt="2025-08-19T15:17:25.460" v="1861" actId="122"/>
          <ac:spMkLst>
            <pc:docMk/>
            <pc:sldMk cId="2426646100" sldId="1251"/>
            <ac:spMk id="3" creationId="{0AB90125-D7FA-30A2-ED1C-15803C0C46C0}"/>
          </ac:spMkLst>
        </pc:spChg>
        <pc:spChg chg="mod">
          <ac:chgData name="Ade Rifaldi" userId="382fad8f-ec22-4eb7-8830-69cf5e17c31a" providerId="ADAL" clId="{8F7C5AF4-D6B9-A746-BD04-D6C0E656D204}" dt="2025-08-19T15:15:34.950" v="1837" actId="20577"/>
          <ac:spMkLst>
            <pc:docMk/>
            <pc:sldMk cId="2426646100" sldId="1251"/>
            <ac:spMk id="9" creationId="{E9E3A8C5-EBFC-18C9-573C-3DA8333FDE55}"/>
          </ac:spMkLst>
        </pc:spChg>
      </pc:sldChg>
      <pc:sldChg chg="modSp add del mod">
        <pc:chgData name="Ade Rifaldi" userId="382fad8f-ec22-4eb7-8830-69cf5e17c31a" providerId="ADAL" clId="{8F7C5AF4-D6B9-A746-BD04-D6C0E656D204}" dt="2025-08-14T06:52:33.907" v="1515" actId="2696"/>
        <pc:sldMkLst>
          <pc:docMk/>
          <pc:sldMk cId="2855335527" sldId="1251"/>
        </pc:sldMkLst>
      </pc:sldChg>
      <pc:sldChg chg="addSp delSp modSp add mod">
        <pc:chgData name="Ade Rifaldi" userId="382fad8f-ec22-4eb7-8830-69cf5e17c31a" providerId="ADAL" clId="{8F7C5AF4-D6B9-A746-BD04-D6C0E656D204}" dt="2025-08-20T02:54:21.443" v="2167" actId="1036"/>
        <pc:sldMkLst>
          <pc:docMk/>
          <pc:sldMk cId="116759084" sldId="1252"/>
        </pc:sldMkLst>
        <pc:picChg chg="add mod">
          <ac:chgData name="Ade Rifaldi" userId="382fad8f-ec22-4eb7-8830-69cf5e17c31a" providerId="ADAL" clId="{8F7C5AF4-D6B9-A746-BD04-D6C0E656D204}" dt="2025-08-20T02:54:21.443" v="2167" actId="1036"/>
          <ac:picMkLst>
            <pc:docMk/>
            <pc:sldMk cId="116759084" sldId="1252"/>
            <ac:picMk id="2050" creationId="{CA54454B-25C1-8685-BF16-21A51468E87C}"/>
          </ac:picMkLst>
        </pc:picChg>
      </pc:sldChg>
      <pc:sldChg chg="modSp add del mod">
        <pc:chgData name="Ade Rifaldi" userId="382fad8f-ec22-4eb7-8830-69cf5e17c31a" providerId="ADAL" clId="{8F7C5AF4-D6B9-A746-BD04-D6C0E656D204}" dt="2025-08-14T08:13:43.625" v="1546" actId="2696"/>
        <pc:sldMkLst>
          <pc:docMk/>
          <pc:sldMk cId="4022662700" sldId="1252"/>
        </pc:sldMkLst>
      </pc:sldChg>
      <pc:sldChg chg="add del">
        <pc:chgData name="Ade Rifaldi" userId="382fad8f-ec22-4eb7-8830-69cf5e17c31a" providerId="ADAL" clId="{8F7C5AF4-D6B9-A746-BD04-D6C0E656D204}" dt="2025-08-19T15:20:29.175" v="1872" actId="2696"/>
        <pc:sldMkLst>
          <pc:docMk/>
          <pc:sldMk cId="82732150" sldId="1253"/>
        </pc:sldMkLst>
      </pc:sldChg>
      <pc:sldChg chg="addSp delSp modSp add mod ord">
        <pc:chgData name="Ade Rifaldi" userId="382fad8f-ec22-4eb7-8830-69cf5e17c31a" providerId="ADAL" clId="{8F7C5AF4-D6B9-A746-BD04-D6C0E656D204}" dt="2025-08-20T02:54:28.551" v="2168" actId="20578"/>
        <pc:sldMkLst>
          <pc:docMk/>
          <pc:sldMk cId="1639494511" sldId="1253"/>
        </pc:sldMkLst>
      </pc:sldChg>
      <pc:sldChg chg="delSp add mod">
        <pc:chgData name="Ade Rifaldi" userId="382fad8f-ec22-4eb7-8830-69cf5e17c31a" providerId="ADAL" clId="{8F7C5AF4-D6B9-A746-BD04-D6C0E656D204}" dt="2025-08-20T02:59:00.735" v="2202" actId="478"/>
        <pc:sldMkLst>
          <pc:docMk/>
          <pc:sldMk cId="1154441172" sldId="1254"/>
        </pc:sldMkLst>
      </pc:sldChg>
      <pc:sldChg chg="addSp delSp modSp new mod">
        <pc:chgData name="Ade Rifaldi" userId="382fad8f-ec22-4eb7-8830-69cf5e17c31a" providerId="ADAL" clId="{8F7C5AF4-D6B9-A746-BD04-D6C0E656D204}" dt="2025-08-20T02:56:49.489" v="2193" actId="1582"/>
        <pc:sldMkLst>
          <pc:docMk/>
          <pc:sldMk cId="3322248979" sldId="1255"/>
        </pc:sldMkLst>
        <pc:spChg chg="add mod">
          <ac:chgData name="Ade Rifaldi" userId="382fad8f-ec22-4eb7-8830-69cf5e17c31a" providerId="ADAL" clId="{8F7C5AF4-D6B9-A746-BD04-D6C0E656D204}" dt="2025-08-20T02:56:49.489" v="2193" actId="1582"/>
          <ac:spMkLst>
            <pc:docMk/>
            <pc:sldMk cId="3322248979" sldId="1255"/>
            <ac:spMk id="3" creationId="{59B7F775-1553-5350-137B-A18F606105AC}"/>
          </ac:spMkLst>
        </pc:spChg>
        <pc:spChg chg="add mod">
          <ac:chgData name="Ade Rifaldi" userId="382fad8f-ec22-4eb7-8830-69cf5e17c31a" providerId="ADAL" clId="{8F7C5AF4-D6B9-A746-BD04-D6C0E656D204}" dt="2025-08-20T02:56:39.588" v="2192" actId="1076"/>
          <ac:spMkLst>
            <pc:docMk/>
            <pc:sldMk cId="3322248979" sldId="1255"/>
            <ac:spMk id="4" creationId="{A187F80E-29DF-9F2B-65D0-A2857E55CEC4}"/>
          </ac:spMkLst>
        </pc:spChg>
        <pc:picChg chg="add mod">
          <ac:chgData name="Ade Rifaldi" userId="382fad8f-ec22-4eb7-8830-69cf5e17c31a" providerId="ADAL" clId="{8F7C5AF4-D6B9-A746-BD04-D6C0E656D204}" dt="2025-08-20T02:56:02.888" v="2186" actId="1076"/>
          <ac:picMkLst>
            <pc:docMk/>
            <pc:sldMk cId="3322248979" sldId="1255"/>
            <ac:picMk id="1028" creationId="{DD87C2E4-A66A-F1CC-4837-3E97FC32A6A4}"/>
          </ac:picMkLst>
        </pc:picChg>
      </pc:sldChg>
      <pc:sldChg chg="delSp modSp add mod">
        <pc:chgData name="Ade Rifaldi" userId="382fad8f-ec22-4eb7-8830-69cf5e17c31a" providerId="ADAL" clId="{8F7C5AF4-D6B9-A746-BD04-D6C0E656D204}" dt="2025-08-20T02:57:12.967" v="2201" actId="1076"/>
        <pc:sldMkLst>
          <pc:docMk/>
          <pc:sldMk cId="1132023999" sldId="1256"/>
        </pc:sldMkLst>
        <pc:picChg chg="mod">
          <ac:chgData name="Ade Rifaldi" userId="382fad8f-ec22-4eb7-8830-69cf5e17c31a" providerId="ADAL" clId="{8F7C5AF4-D6B9-A746-BD04-D6C0E656D204}" dt="2025-08-20T02:57:12.967" v="2201" actId="1076"/>
          <ac:picMkLst>
            <pc:docMk/>
            <pc:sldMk cId="1132023999" sldId="1256"/>
            <ac:picMk id="1030" creationId="{B425C366-F9FB-849B-5A16-F44DD4B7724F}"/>
          </ac:picMkLst>
        </pc:picChg>
      </pc:sldChg>
      <pc:sldChg chg="delSp modSp add mod ord">
        <pc:chgData name="Ade Rifaldi" userId="382fad8f-ec22-4eb7-8830-69cf5e17c31a" providerId="ADAL" clId="{8F7C5AF4-D6B9-A746-BD04-D6C0E656D204}" dt="2025-08-20T02:55:41.509" v="2178" actId="20578"/>
        <pc:sldMkLst>
          <pc:docMk/>
          <pc:sldMk cId="49177289" sldId="1257"/>
        </pc:sldMkLst>
        <pc:picChg chg="mod">
          <ac:chgData name="Ade Rifaldi" userId="382fad8f-ec22-4eb7-8830-69cf5e17c31a" providerId="ADAL" clId="{8F7C5AF4-D6B9-A746-BD04-D6C0E656D204}" dt="2025-08-20T02:55:36.819" v="2177" actId="1076"/>
          <ac:picMkLst>
            <pc:docMk/>
            <pc:sldMk cId="49177289" sldId="1257"/>
            <ac:picMk id="1026" creationId="{05B5D4FD-BEB0-7A97-79E7-23FD7B52B2C9}"/>
          </ac:picMkLst>
        </pc:picChg>
      </pc:sldChg>
      <pc:sldChg chg="addSp delSp modSp new mod">
        <pc:chgData name="Ade Rifaldi" userId="382fad8f-ec22-4eb7-8830-69cf5e17c31a" providerId="ADAL" clId="{8F7C5AF4-D6B9-A746-BD04-D6C0E656D204}" dt="2025-08-21T11:34:11.265" v="2575" actId="27636"/>
        <pc:sldMkLst>
          <pc:docMk/>
          <pc:sldMk cId="2834925459" sldId="1258"/>
        </pc:sldMkLst>
        <pc:spChg chg="add mod">
          <ac:chgData name="Ade Rifaldi" userId="382fad8f-ec22-4eb7-8830-69cf5e17c31a" providerId="ADAL" clId="{8F7C5AF4-D6B9-A746-BD04-D6C0E656D204}" dt="2025-08-21T10:53:15.303" v="2515" actId="207"/>
          <ac:spMkLst>
            <pc:docMk/>
            <pc:sldMk cId="2834925459" sldId="1258"/>
            <ac:spMk id="3" creationId="{E9DF427D-82AD-CFC5-9EBF-797CE971FBD8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8" creationId="{4BD12E78-98DF-FE1B-5CD7-D4EF67114796}"/>
          </ac:spMkLst>
        </pc:spChg>
        <pc:spChg chg="add mod">
          <ac:chgData name="Ade Rifaldi" userId="382fad8f-ec22-4eb7-8830-69cf5e17c31a" providerId="ADAL" clId="{8F7C5AF4-D6B9-A746-BD04-D6C0E656D204}" dt="2025-08-21T10:53:35.355" v="2518" actId="207"/>
          <ac:spMkLst>
            <pc:docMk/>
            <pc:sldMk cId="2834925459" sldId="1258"/>
            <ac:spMk id="9" creationId="{DABDDC6D-2436-6232-EB3A-39D8315106F7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10" creationId="{B65BEB30-6830-CDAE-FF58-558140C5982B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15" creationId="{38828359-BB17-3395-EA2B-E773264A878B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16" creationId="{3D4234BD-9030-57C4-BFBE-2D3B654B5C0A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17" creationId="{678A56D9-7A5C-86EE-5791-4A858E171729}"/>
          </ac:spMkLst>
        </pc:spChg>
        <pc:spChg chg="add mod">
          <ac:chgData name="Ade Rifaldi" userId="382fad8f-ec22-4eb7-8830-69cf5e17c31a" providerId="ADAL" clId="{8F7C5AF4-D6B9-A746-BD04-D6C0E656D204}" dt="2025-08-21T10:57:47.320" v="2528" actId="207"/>
          <ac:spMkLst>
            <pc:docMk/>
            <pc:sldMk cId="2834925459" sldId="1258"/>
            <ac:spMk id="18" creationId="{519DB93C-5EB3-0B03-0A31-671EEBAC561E}"/>
          </ac:spMkLst>
        </pc:spChg>
        <pc:spChg chg="add mod">
          <ac:chgData name="Ade Rifaldi" userId="382fad8f-ec22-4eb7-8830-69cf5e17c31a" providerId="ADAL" clId="{8F7C5AF4-D6B9-A746-BD04-D6C0E656D204}" dt="2025-08-21T10:57:47.320" v="2528" actId="207"/>
          <ac:spMkLst>
            <pc:docMk/>
            <pc:sldMk cId="2834925459" sldId="1258"/>
            <ac:spMk id="19" creationId="{4A650BBB-17A3-8495-BF06-74F6EA9B1B19}"/>
          </ac:spMkLst>
        </pc:spChg>
        <pc:spChg chg="add mod">
          <ac:chgData name="Ade Rifaldi" userId="382fad8f-ec22-4eb7-8830-69cf5e17c31a" providerId="ADAL" clId="{8F7C5AF4-D6B9-A746-BD04-D6C0E656D204}" dt="2025-08-21T10:53:06.169" v="2514" actId="207"/>
          <ac:spMkLst>
            <pc:docMk/>
            <pc:sldMk cId="2834925459" sldId="1258"/>
            <ac:spMk id="20" creationId="{F228666C-FB18-03F9-4FB6-BAACD53A5E17}"/>
          </ac:spMkLst>
        </pc:spChg>
        <pc:spChg chg="add mod">
          <ac:chgData name="Ade Rifaldi" userId="382fad8f-ec22-4eb7-8830-69cf5e17c31a" providerId="ADAL" clId="{8F7C5AF4-D6B9-A746-BD04-D6C0E656D204}" dt="2025-08-21T09:50:26.128" v="2416" actId="207"/>
          <ac:spMkLst>
            <pc:docMk/>
            <pc:sldMk cId="2834925459" sldId="1258"/>
            <ac:spMk id="21" creationId="{F5573314-F127-66D8-8A14-789387CC99E8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22" creationId="{2E5A1DA3-AFC2-D40B-AD1D-5C5BDE232B7F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23" creationId="{17C2D476-B614-79AC-CD3E-96228CE005B7}"/>
          </ac:spMkLst>
        </pc:spChg>
        <pc:spChg chg="add mod">
          <ac:chgData name="Ade Rifaldi" userId="382fad8f-ec22-4eb7-8830-69cf5e17c31a" providerId="ADAL" clId="{8F7C5AF4-D6B9-A746-BD04-D6C0E656D204}" dt="2025-08-21T09:50:26.128" v="2416" actId="207"/>
          <ac:spMkLst>
            <pc:docMk/>
            <pc:sldMk cId="2834925459" sldId="1258"/>
            <ac:spMk id="24" creationId="{4518BE0D-1069-E6EE-0308-97AEBE15F1F5}"/>
          </ac:spMkLst>
        </pc:spChg>
        <pc:spChg chg="add mod">
          <ac:chgData name="Ade Rifaldi" userId="382fad8f-ec22-4eb7-8830-69cf5e17c31a" providerId="ADAL" clId="{8F7C5AF4-D6B9-A746-BD04-D6C0E656D204}" dt="2025-08-21T09:50:26.128" v="2416" actId="207"/>
          <ac:spMkLst>
            <pc:docMk/>
            <pc:sldMk cId="2834925459" sldId="1258"/>
            <ac:spMk id="25" creationId="{55A4901E-547B-CB48-B580-567FED79B137}"/>
          </ac:spMkLst>
        </pc:spChg>
        <pc:spChg chg="add mod">
          <ac:chgData name="Ade Rifaldi" userId="382fad8f-ec22-4eb7-8830-69cf5e17c31a" providerId="ADAL" clId="{8F7C5AF4-D6B9-A746-BD04-D6C0E656D204}" dt="2025-08-21T10:51:05.657" v="2503" actId="122"/>
          <ac:spMkLst>
            <pc:docMk/>
            <pc:sldMk cId="2834925459" sldId="1258"/>
            <ac:spMk id="26" creationId="{D8775318-2080-0CF3-A573-74EB7E59C6C8}"/>
          </ac:spMkLst>
        </pc:spChg>
        <pc:spChg chg="add mod">
          <ac:chgData name="Ade Rifaldi" userId="382fad8f-ec22-4eb7-8830-69cf5e17c31a" providerId="ADAL" clId="{8F7C5AF4-D6B9-A746-BD04-D6C0E656D204}" dt="2025-08-21T10:51:03.492" v="2502" actId="122"/>
          <ac:spMkLst>
            <pc:docMk/>
            <pc:sldMk cId="2834925459" sldId="1258"/>
            <ac:spMk id="27" creationId="{290EFD4A-2A51-4AF5-9DB6-DE4D4EB4FFBD}"/>
          </ac:spMkLst>
        </pc:spChg>
        <pc:spChg chg="add mod">
          <ac:chgData name="Ade Rifaldi" userId="382fad8f-ec22-4eb7-8830-69cf5e17c31a" providerId="ADAL" clId="{8F7C5AF4-D6B9-A746-BD04-D6C0E656D204}" dt="2025-08-21T10:54:16.031" v="2526" actId="1076"/>
          <ac:spMkLst>
            <pc:docMk/>
            <pc:sldMk cId="2834925459" sldId="1258"/>
            <ac:spMk id="28" creationId="{B48C0534-A303-A037-7374-243FCF3003B9}"/>
          </ac:spMkLst>
        </pc:spChg>
        <pc:spChg chg="add mod">
          <ac:chgData name="Ade Rifaldi" userId="382fad8f-ec22-4eb7-8830-69cf5e17c31a" providerId="ADAL" clId="{8F7C5AF4-D6B9-A746-BD04-D6C0E656D204}" dt="2025-08-21T10:51:01.498" v="2501" actId="122"/>
          <ac:spMkLst>
            <pc:docMk/>
            <pc:sldMk cId="2834925459" sldId="1258"/>
            <ac:spMk id="29" creationId="{4D84F02B-2576-F1B6-C6BC-DC55539F2253}"/>
          </ac:spMkLst>
        </pc:spChg>
        <pc:spChg chg="add mod">
          <ac:chgData name="Ade Rifaldi" userId="382fad8f-ec22-4eb7-8830-69cf5e17c31a" providerId="ADAL" clId="{8F7C5AF4-D6B9-A746-BD04-D6C0E656D204}" dt="2025-08-21T11:34:11.265" v="2575" actId="27636"/>
          <ac:spMkLst>
            <pc:docMk/>
            <pc:sldMk cId="2834925459" sldId="1258"/>
            <ac:spMk id="42" creationId="{54532FB7-2AE5-49E5-7323-54DC778A962E}"/>
          </ac:spMkLst>
        </pc:spChg>
        <pc:cxnChg chg="add mod">
          <ac:chgData name="Ade Rifaldi" userId="382fad8f-ec22-4eb7-8830-69cf5e17c31a" providerId="ADAL" clId="{8F7C5AF4-D6B9-A746-BD04-D6C0E656D204}" dt="2025-08-21T10:53:49.046" v="2519" actId="208"/>
          <ac:cxnSpMkLst>
            <pc:docMk/>
            <pc:sldMk cId="2834925459" sldId="1258"/>
            <ac:cxnSpMk id="33" creationId="{15304EE6-E9A0-9F0C-ECC4-933857526583}"/>
          </ac:cxnSpMkLst>
        </pc:cxnChg>
        <pc:cxnChg chg="add mod">
          <ac:chgData name="Ade Rifaldi" userId="382fad8f-ec22-4eb7-8830-69cf5e17c31a" providerId="ADAL" clId="{8F7C5AF4-D6B9-A746-BD04-D6C0E656D204}" dt="2025-08-21T10:53:51.508" v="2520" actId="208"/>
          <ac:cxnSpMkLst>
            <pc:docMk/>
            <pc:sldMk cId="2834925459" sldId="1258"/>
            <ac:cxnSpMk id="35" creationId="{738E25BA-087E-3507-DFF7-53CE1C1D0675}"/>
          </ac:cxnSpMkLst>
        </pc:cxnChg>
        <pc:cxnChg chg="add mod">
          <ac:chgData name="Ade Rifaldi" userId="382fad8f-ec22-4eb7-8830-69cf5e17c31a" providerId="ADAL" clId="{8F7C5AF4-D6B9-A746-BD04-D6C0E656D204}" dt="2025-08-21T10:53:53.476" v="2521" actId="208"/>
          <ac:cxnSpMkLst>
            <pc:docMk/>
            <pc:sldMk cId="2834925459" sldId="1258"/>
            <ac:cxnSpMk id="37" creationId="{5CBF4A3F-DA5C-9C2B-A7CE-69AB702F9149}"/>
          </ac:cxnSpMkLst>
        </pc:cxnChg>
        <pc:cxnChg chg="add mod">
          <ac:chgData name="Ade Rifaldi" userId="382fad8f-ec22-4eb7-8830-69cf5e17c31a" providerId="ADAL" clId="{8F7C5AF4-D6B9-A746-BD04-D6C0E656D204}" dt="2025-08-21T10:53:56.044" v="2522" actId="208"/>
          <ac:cxnSpMkLst>
            <pc:docMk/>
            <pc:sldMk cId="2834925459" sldId="1258"/>
            <ac:cxnSpMk id="39" creationId="{93CAF074-BF98-5164-E8FA-18712E99E485}"/>
          </ac:cxnSpMkLst>
        </pc:cxnChg>
        <pc:cxnChg chg="add mod">
          <ac:chgData name="Ade Rifaldi" userId="382fad8f-ec22-4eb7-8830-69cf5e17c31a" providerId="ADAL" clId="{8F7C5AF4-D6B9-A746-BD04-D6C0E656D204}" dt="2025-08-21T11:34:11.228" v="2574" actId="14100"/>
          <ac:cxnSpMkLst>
            <pc:docMk/>
            <pc:sldMk cId="2834925459" sldId="1258"/>
            <ac:cxnSpMk id="43" creationId="{AB30B167-94F1-90CE-2E69-AB7B92E67CD8}"/>
          </ac:cxnSpMkLst>
        </pc:cxnChg>
      </pc:sldChg>
    </pc:docChg>
  </pc:docChgLst>
  <pc:docChgLst>
    <pc:chgData name="Ade Rifaldi" userId="382fad8f-ec22-4eb7-8830-69cf5e17c31a" providerId="ADAL" clId="{DEAD006F-6751-5199-8E77-5EB3444C29B9}"/>
    <pc:docChg chg="undo custSel addSld delSld modSld">
      <pc:chgData name="Ade Rifaldi" userId="382fad8f-ec22-4eb7-8830-69cf5e17c31a" providerId="ADAL" clId="{DEAD006F-6751-5199-8E77-5EB3444C29B9}" dt="2025-08-27T07:07:30.734" v="262" actId="478"/>
      <pc:docMkLst>
        <pc:docMk/>
      </pc:docMkLst>
      <pc:sldChg chg="addSp delSp mod">
        <pc:chgData name="Ade Rifaldi" userId="382fad8f-ec22-4eb7-8830-69cf5e17c31a" providerId="ADAL" clId="{DEAD006F-6751-5199-8E77-5EB3444C29B9}" dt="2025-08-26T09:48:25.701" v="255" actId="478"/>
        <pc:sldMkLst>
          <pc:docMk/>
          <pc:sldMk cId="37552621" sldId="1236"/>
        </pc:sldMkLst>
        <pc:picChg chg="add del">
          <ac:chgData name="Ade Rifaldi" userId="382fad8f-ec22-4eb7-8830-69cf5e17c31a" providerId="ADAL" clId="{DEAD006F-6751-5199-8E77-5EB3444C29B9}" dt="2025-08-26T09:48:25.701" v="255" actId="478"/>
          <ac:picMkLst>
            <pc:docMk/>
            <pc:sldMk cId="37552621" sldId="1236"/>
            <ac:picMk id="6" creationId="{DD60CB29-0313-03F1-61CA-674B08462DED}"/>
          </ac:picMkLst>
        </pc:picChg>
      </pc:sldChg>
      <pc:sldChg chg="modSp mod">
        <pc:chgData name="Ade Rifaldi" userId="382fad8f-ec22-4eb7-8830-69cf5e17c31a" providerId="ADAL" clId="{DEAD006F-6751-5199-8E77-5EB3444C29B9}" dt="2025-08-24T23:44:57.117" v="132" actId="20577"/>
        <pc:sldMkLst>
          <pc:docMk/>
          <pc:sldMk cId="772116159" sldId="1239"/>
        </pc:sldMkLst>
        <pc:spChg chg="mod">
          <ac:chgData name="Ade Rifaldi" userId="382fad8f-ec22-4eb7-8830-69cf5e17c31a" providerId="ADAL" clId="{DEAD006F-6751-5199-8E77-5EB3444C29B9}" dt="2025-08-24T23:44:57.117" v="132" actId="20577"/>
          <ac:spMkLst>
            <pc:docMk/>
            <pc:sldMk cId="772116159" sldId="1239"/>
            <ac:spMk id="3" creationId="{94DDA80B-8E19-DA95-F85A-746189F22DF8}"/>
          </ac:spMkLst>
        </pc:spChg>
      </pc:sldChg>
      <pc:sldChg chg="addSp delSp modSp">
        <pc:chgData name="Ade Rifaldi" userId="382fad8f-ec22-4eb7-8830-69cf5e17c31a" providerId="ADAL" clId="{DEAD006F-6751-5199-8E77-5EB3444C29B9}" dt="2025-08-25T02:24:18.901" v="138" actId="478"/>
        <pc:sldMkLst>
          <pc:docMk/>
          <pc:sldMk cId="2374261016" sldId="1243"/>
        </pc:sldMkLst>
      </pc:sldChg>
      <pc:sldChg chg="addSp delSp modSp mod">
        <pc:chgData name="Ade Rifaldi" userId="382fad8f-ec22-4eb7-8830-69cf5e17c31a" providerId="ADAL" clId="{DEAD006F-6751-5199-8E77-5EB3444C29B9}" dt="2025-08-25T03:39:14.983" v="218" actId="20577"/>
        <pc:sldMkLst>
          <pc:docMk/>
          <pc:sldMk cId="811864713" sldId="1247"/>
        </pc:sldMkLst>
        <pc:spChg chg="mod">
          <ac:chgData name="Ade Rifaldi" userId="382fad8f-ec22-4eb7-8830-69cf5e17c31a" providerId="ADAL" clId="{DEAD006F-6751-5199-8E77-5EB3444C29B9}" dt="2025-08-25T02:27:04.087" v="155" actId="1076"/>
          <ac:spMkLst>
            <pc:docMk/>
            <pc:sldMk cId="811864713" sldId="1247"/>
            <ac:spMk id="2" creationId="{EF39141A-0A5C-D391-1278-42A39FFBC04A}"/>
          </ac:spMkLst>
        </pc:spChg>
        <pc:spChg chg="mod">
          <ac:chgData name="Ade Rifaldi" userId="382fad8f-ec22-4eb7-8830-69cf5e17c31a" providerId="ADAL" clId="{DEAD006F-6751-5199-8E77-5EB3444C29B9}" dt="2025-08-25T03:39:14.983" v="218" actId="20577"/>
          <ac:spMkLst>
            <pc:docMk/>
            <pc:sldMk cId="811864713" sldId="1247"/>
            <ac:spMk id="103" creationId="{E8E50B32-B7C1-C0D8-A99B-86EDF210562A}"/>
          </ac:spMkLst>
        </pc:spChg>
      </pc:sldChg>
      <pc:sldChg chg="modSp mod">
        <pc:chgData name="Ade Rifaldi" userId="382fad8f-ec22-4eb7-8830-69cf5e17c31a" providerId="ADAL" clId="{DEAD006F-6751-5199-8E77-5EB3444C29B9}" dt="2025-08-24T23:44:55.508" v="131" actId="20577"/>
        <pc:sldMkLst>
          <pc:docMk/>
          <pc:sldMk cId="2071570852" sldId="1250"/>
        </pc:sldMkLst>
        <pc:spChg chg="mod">
          <ac:chgData name="Ade Rifaldi" userId="382fad8f-ec22-4eb7-8830-69cf5e17c31a" providerId="ADAL" clId="{DEAD006F-6751-5199-8E77-5EB3444C29B9}" dt="2025-08-24T23:44:55.508" v="131" actId="20577"/>
          <ac:spMkLst>
            <pc:docMk/>
            <pc:sldMk cId="2071570852" sldId="1250"/>
            <ac:spMk id="3" creationId="{CFE1B648-728A-24AA-B7B3-454BCF0DBB34}"/>
          </ac:spMkLst>
        </pc:spChg>
      </pc:sldChg>
      <pc:sldChg chg="addSp delSp modSp mod">
        <pc:chgData name="Ade Rifaldi" userId="382fad8f-ec22-4eb7-8830-69cf5e17c31a" providerId="ADAL" clId="{DEAD006F-6751-5199-8E77-5EB3444C29B9}" dt="2025-08-25T03:27:24.241" v="207" actId="478"/>
        <pc:sldMkLst>
          <pc:docMk/>
          <pc:sldMk cId="1639494511" sldId="1253"/>
        </pc:sldMkLst>
        <pc:picChg chg="add mod">
          <ac:chgData name="Ade Rifaldi" userId="382fad8f-ec22-4eb7-8830-69cf5e17c31a" providerId="ADAL" clId="{DEAD006F-6751-5199-8E77-5EB3444C29B9}" dt="2025-08-25T03:26:45.884" v="204"/>
          <ac:picMkLst>
            <pc:docMk/>
            <pc:sldMk cId="1639494511" sldId="1253"/>
            <ac:picMk id="7" creationId="{944EB7EC-2887-A0FE-5467-A6E11D56A4D5}"/>
          </ac:picMkLst>
        </pc:picChg>
      </pc:sldChg>
      <pc:sldChg chg="addSp delSp modSp mod">
        <pc:chgData name="Ade Rifaldi" userId="382fad8f-ec22-4eb7-8830-69cf5e17c31a" providerId="ADAL" clId="{DEAD006F-6751-5199-8E77-5EB3444C29B9}" dt="2025-08-27T07:07:30.734" v="262" actId="478"/>
        <pc:sldMkLst>
          <pc:docMk/>
          <pc:sldMk cId="1154441172" sldId="1254"/>
        </pc:sldMkLst>
        <pc:picChg chg="add del mod">
          <ac:chgData name="Ade Rifaldi" userId="382fad8f-ec22-4eb7-8830-69cf5e17c31a" providerId="ADAL" clId="{DEAD006F-6751-5199-8E77-5EB3444C29B9}" dt="2025-08-27T07:07:30.734" v="262" actId="478"/>
          <ac:picMkLst>
            <pc:docMk/>
            <pc:sldMk cId="1154441172" sldId="1254"/>
            <ac:picMk id="2" creationId="{D2DC0083-1B92-A6D1-4508-BC32B341B8C0}"/>
          </ac:picMkLst>
        </pc:picChg>
      </pc:sldChg>
      <pc:sldChg chg="addSp delSp modSp mod">
        <pc:chgData name="Ade Rifaldi" userId="382fad8f-ec22-4eb7-8830-69cf5e17c31a" providerId="ADAL" clId="{DEAD006F-6751-5199-8E77-5EB3444C29B9}" dt="2025-08-22T02:24:20.444" v="114" actId="207"/>
        <pc:sldMkLst>
          <pc:docMk/>
          <pc:sldMk cId="2834925459" sldId="1258"/>
        </pc:sldMkLst>
        <pc:spChg chg="add mod topLvl">
          <ac:chgData name="Ade Rifaldi" userId="382fad8f-ec22-4eb7-8830-69cf5e17c31a" providerId="ADAL" clId="{DEAD006F-6751-5199-8E77-5EB3444C29B9}" dt="2025-08-22T02:19:53.314" v="43" actId="20577"/>
          <ac:spMkLst>
            <pc:docMk/>
            <pc:sldMk cId="2834925459" sldId="1258"/>
            <ac:spMk id="2" creationId="{BD9E71DB-1375-B614-855C-1A847154BAAE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8" creationId="{4BD12E78-98DF-FE1B-5CD7-D4EF67114796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9" creationId="{DABDDC6D-2436-6232-EB3A-39D8315106F7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10" creationId="{B65BEB30-6830-CDAE-FF58-558140C5982B}"/>
          </ac:spMkLst>
        </pc:spChg>
        <pc:spChg chg="add mod">
          <ac:chgData name="Ade Rifaldi" userId="382fad8f-ec22-4eb7-8830-69cf5e17c31a" providerId="ADAL" clId="{DEAD006F-6751-5199-8E77-5EB3444C29B9}" dt="2025-08-22T02:20:16.952" v="53" actId="20577"/>
          <ac:spMkLst>
            <pc:docMk/>
            <pc:sldMk cId="2834925459" sldId="1258"/>
            <ac:spMk id="11" creationId="{7D260FB9-F4D9-7B80-0B02-3470BD1F6C8B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25" creationId="{55A4901E-547B-CB48-B580-567FED79B137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26" creationId="{D8775318-2080-0CF3-A573-74EB7E59C6C8}"/>
          </ac:spMkLst>
        </pc:spChg>
        <pc:spChg chg="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27" creationId="{290EFD4A-2A51-4AF5-9DB6-DE4D4EB4FFBD}"/>
          </ac:spMkLst>
        </pc:spChg>
        <pc:spChg chg="mod topLvl">
          <ac:chgData name="Ade Rifaldi" userId="382fad8f-ec22-4eb7-8830-69cf5e17c31a" providerId="ADAL" clId="{DEAD006F-6751-5199-8E77-5EB3444C29B9}" dt="2025-08-22T02:19:46.023" v="35" actId="165"/>
          <ac:spMkLst>
            <pc:docMk/>
            <pc:sldMk cId="2834925459" sldId="1258"/>
            <ac:spMk id="28" creationId="{B48C0534-A303-A037-7374-243FCF3003B9}"/>
          </ac:spMkLst>
        </pc:spChg>
        <pc:spChg chg="mod topLvl">
          <ac:chgData name="Ade Rifaldi" userId="382fad8f-ec22-4eb7-8830-69cf5e17c31a" providerId="ADAL" clId="{DEAD006F-6751-5199-8E77-5EB3444C29B9}" dt="2025-08-22T02:20:44.995" v="63" actId="1076"/>
          <ac:spMkLst>
            <pc:docMk/>
            <pc:sldMk cId="2834925459" sldId="1258"/>
            <ac:spMk id="29" creationId="{4D84F02B-2576-F1B6-C6BC-DC55539F2253}"/>
          </ac:spMkLst>
        </pc:spChg>
        <pc:spChg chg="add mod">
          <ac:chgData name="Ade Rifaldi" userId="382fad8f-ec22-4eb7-8830-69cf5e17c31a" providerId="ADAL" clId="{DEAD006F-6751-5199-8E77-5EB3444C29B9}" dt="2025-08-22T02:24:20.444" v="114" actId="207"/>
          <ac:spMkLst>
            <pc:docMk/>
            <pc:sldMk cId="2834925459" sldId="1258"/>
            <ac:spMk id="31" creationId="{6A851861-8C6A-D48D-ADF5-AF8CC8F7E401}"/>
          </ac:spMkLst>
        </pc:spChg>
        <pc:spChg chg="mod topLvl">
          <ac:chgData name="Ade Rifaldi" userId="382fad8f-ec22-4eb7-8830-69cf5e17c31a" providerId="ADAL" clId="{DEAD006F-6751-5199-8E77-5EB3444C29B9}" dt="2025-08-22T02:20:34.062" v="60" actId="1076"/>
          <ac:spMkLst>
            <pc:docMk/>
            <pc:sldMk cId="2834925459" sldId="1258"/>
            <ac:spMk id="42" creationId="{54532FB7-2AE5-49E5-7323-54DC778A962E}"/>
          </ac:spMkLst>
        </pc:spChg>
        <pc:grpChg chg="add mod">
          <ac:chgData name="Ade Rifaldi" userId="382fad8f-ec22-4eb7-8830-69cf5e17c31a" providerId="ADAL" clId="{DEAD006F-6751-5199-8E77-5EB3444C29B9}" dt="2025-08-22T02:21:16.681" v="68" actId="1076"/>
          <ac:grpSpMkLst>
            <pc:docMk/>
            <pc:sldMk cId="2834925459" sldId="1258"/>
            <ac:grpSpMk id="30" creationId="{52A49A5C-4440-7E8E-5CBD-0E4B7A21C22D}"/>
          </ac:grpSpMkLst>
        </pc:grpChg>
        <pc:cxnChg chg="add mod">
          <ac:chgData name="Ade Rifaldi" userId="382fad8f-ec22-4eb7-8830-69cf5e17c31a" providerId="ADAL" clId="{DEAD006F-6751-5199-8E77-5EB3444C29B9}" dt="2025-08-22T01:36:57.372" v="28" actId="14100"/>
          <ac:cxnSpMkLst>
            <pc:docMk/>
            <pc:sldMk cId="2834925459" sldId="1258"/>
            <ac:cxnSpMk id="4" creationId="{E7700A0A-C4D7-2E93-A9C4-ADD5AE431461}"/>
          </ac:cxnSpMkLst>
        </pc:cxnChg>
        <pc:cxnChg chg="add mod">
          <ac:chgData name="Ade Rifaldi" userId="382fad8f-ec22-4eb7-8830-69cf5e17c31a" providerId="ADAL" clId="{DEAD006F-6751-5199-8E77-5EB3444C29B9}" dt="2025-08-22T02:20:53.379" v="66" actId="14100"/>
          <ac:cxnSpMkLst>
            <pc:docMk/>
            <pc:sldMk cId="2834925459" sldId="1258"/>
            <ac:cxnSpMk id="13" creationId="{12057F36-DE81-F589-A392-2C555ABE4B02}"/>
          </ac:cxnSpMkLst>
        </pc:cxnChg>
        <pc:cxnChg chg="mod">
          <ac:chgData name="Ade Rifaldi" userId="382fad8f-ec22-4eb7-8830-69cf5e17c31a" providerId="ADAL" clId="{DEAD006F-6751-5199-8E77-5EB3444C29B9}" dt="2025-08-22T01:37:27.870" v="31" actId="14100"/>
          <ac:cxnSpMkLst>
            <pc:docMk/>
            <pc:sldMk cId="2834925459" sldId="1258"/>
            <ac:cxnSpMk id="37" creationId="{5CBF4A3F-DA5C-9C2B-A7CE-69AB702F9149}"/>
          </ac:cxnSpMkLst>
        </pc:cxnChg>
        <pc:cxnChg chg="mod">
          <ac:chgData name="Ade Rifaldi" userId="382fad8f-ec22-4eb7-8830-69cf5e17c31a" providerId="ADAL" clId="{DEAD006F-6751-5199-8E77-5EB3444C29B9}" dt="2025-08-22T02:20:39.297" v="62" actId="14100"/>
          <ac:cxnSpMkLst>
            <pc:docMk/>
            <pc:sldMk cId="2834925459" sldId="1258"/>
            <ac:cxnSpMk id="39" creationId="{93CAF074-BF98-5164-E8FA-18712E99E485}"/>
          </ac:cxnSpMkLst>
        </pc:cxnChg>
        <pc:cxnChg chg="mod">
          <ac:chgData name="Ade Rifaldi" userId="382fad8f-ec22-4eb7-8830-69cf5e17c31a" providerId="ADAL" clId="{DEAD006F-6751-5199-8E77-5EB3444C29B9}" dt="2025-08-22T02:20:22.529" v="54" actId="1076"/>
          <ac:cxnSpMkLst>
            <pc:docMk/>
            <pc:sldMk cId="2834925459" sldId="1258"/>
            <ac:cxnSpMk id="43" creationId="{AB30B167-94F1-90CE-2E69-AB7B92E67CD8}"/>
          </ac:cxnSpMkLst>
        </pc:cxnChg>
      </pc:sldChg>
      <pc:sldChg chg="add">
        <pc:chgData name="Ade Rifaldi" userId="382fad8f-ec22-4eb7-8830-69cf5e17c31a" providerId="ADAL" clId="{DEAD006F-6751-5199-8E77-5EB3444C29B9}" dt="2025-08-25T02:24:16.461" v="137"/>
        <pc:sldMkLst>
          <pc:docMk/>
          <pc:sldMk cId="2123185296" sldId="1259"/>
        </pc:sldMkLst>
      </pc:sldChg>
      <pc:sldChg chg="modSp new del mod">
        <pc:chgData name="Ade Rifaldi" userId="382fad8f-ec22-4eb7-8830-69cf5e17c31a" providerId="ADAL" clId="{DEAD006F-6751-5199-8E77-5EB3444C29B9}" dt="2025-08-22T02:23:48.315" v="112" actId="2696"/>
        <pc:sldMkLst>
          <pc:docMk/>
          <pc:sldMk cId="3959571143" sldId="1259"/>
        </pc:sldMkLst>
      </pc:sldChg>
      <pc:sldChg chg="delSp add mod">
        <pc:chgData name="Ade Rifaldi" userId="382fad8f-ec22-4eb7-8830-69cf5e17c31a" providerId="ADAL" clId="{DEAD006F-6751-5199-8E77-5EB3444C29B9}" dt="2025-08-25T03:24:28.359" v="201" actId="478"/>
        <pc:sldMkLst>
          <pc:docMk/>
          <pc:sldMk cId="1842332334" sldId="1260"/>
        </pc:sldMkLst>
      </pc:sldChg>
      <pc:sldChg chg="delSp add mod">
        <pc:chgData name="Ade Rifaldi" userId="382fad8f-ec22-4eb7-8830-69cf5e17c31a" providerId="ADAL" clId="{DEAD006F-6751-5199-8E77-5EB3444C29B9}" dt="2025-08-25T03:26:52.670" v="206" actId="478"/>
        <pc:sldMkLst>
          <pc:docMk/>
          <pc:sldMk cId="560574298" sldId="1261"/>
        </pc:sldMkLst>
      </pc:sldChg>
      <pc:sldChg chg="addSp delSp modSp add mod">
        <pc:chgData name="Ade Rifaldi" userId="382fad8f-ec22-4eb7-8830-69cf5e17c31a" providerId="ADAL" clId="{DEAD006F-6751-5199-8E77-5EB3444C29B9}" dt="2025-08-25T03:47:06.826" v="252" actId="1076"/>
        <pc:sldMkLst>
          <pc:docMk/>
          <pc:sldMk cId="3165537679" sldId="1262"/>
        </pc:sldMkLst>
        <pc:spChg chg="add mod">
          <ac:chgData name="Ade Rifaldi" userId="382fad8f-ec22-4eb7-8830-69cf5e17c31a" providerId="ADAL" clId="{DEAD006F-6751-5199-8E77-5EB3444C29B9}" dt="2025-08-25T03:40:06.678" v="224" actId="1076"/>
          <ac:spMkLst>
            <pc:docMk/>
            <pc:sldMk cId="3165537679" sldId="1262"/>
            <ac:spMk id="3" creationId="{FFD6A645-7503-8FA9-534E-41665C170923}"/>
          </ac:spMkLst>
        </pc:spChg>
        <pc:spChg chg="add mod">
          <ac:chgData name="Ade Rifaldi" userId="382fad8f-ec22-4eb7-8830-69cf5e17c31a" providerId="ADAL" clId="{DEAD006F-6751-5199-8E77-5EB3444C29B9}" dt="2025-08-25T03:40:16.459" v="233" actId="20577"/>
          <ac:spMkLst>
            <pc:docMk/>
            <pc:sldMk cId="3165537679" sldId="1262"/>
            <ac:spMk id="4" creationId="{9456B195-0B0B-1047-A4FE-30DF01EA794C}"/>
          </ac:spMkLst>
        </pc:spChg>
        <pc:spChg chg="add mod">
          <ac:chgData name="Ade Rifaldi" userId="382fad8f-ec22-4eb7-8830-69cf5e17c31a" providerId="ADAL" clId="{DEAD006F-6751-5199-8E77-5EB3444C29B9}" dt="2025-08-25T03:40:19.100" v="239" actId="20577"/>
          <ac:spMkLst>
            <pc:docMk/>
            <pc:sldMk cId="3165537679" sldId="1262"/>
            <ac:spMk id="5" creationId="{A3247E97-4E0E-4EAB-6E85-F5B1C738958F}"/>
          </ac:spMkLst>
        </pc:spChg>
        <pc:spChg chg="add mod">
          <ac:chgData name="Ade Rifaldi" userId="382fad8f-ec22-4eb7-8830-69cf5e17c31a" providerId="ADAL" clId="{DEAD006F-6751-5199-8E77-5EB3444C29B9}" dt="2025-08-25T03:40:22.159" v="243" actId="20577"/>
          <ac:spMkLst>
            <pc:docMk/>
            <pc:sldMk cId="3165537679" sldId="1262"/>
            <ac:spMk id="6" creationId="{2E54B397-7322-9E67-1F53-A09DE0296646}"/>
          </ac:spMkLst>
        </pc:spChg>
        <pc:picChg chg="add mod">
          <ac:chgData name="Ade Rifaldi" userId="382fad8f-ec22-4eb7-8830-69cf5e17c31a" providerId="ADAL" clId="{DEAD006F-6751-5199-8E77-5EB3444C29B9}" dt="2025-08-25T03:47:06.826" v="252" actId="1076"/>
          <ac:picMkLst>
            <pc:docMk/>
            <pc:sldMk cId="3165537679" sldId="1262"/>
            <ac:picMk id="2" creationId="{7A092737-74F3-7FC9-F38C-CEF2E04106E9}"/>
          </ac:picMkLst>
        </pc:picChg>
      </pc:sldChg>
      <pc:sldChg chg="delSp modSp add mod">
        <pc:chgData name="Ade Rifaldi" userId="382fad8f-ec22-4eb7-8830-69cf5e17c31a" providerId="ADAL" clId="{DEAD006F-6751-5199-8E77-5EB3444C29B9}" dt="2025-08-26T09:48:37.836" v="261" actId="1076"/>
        <pc:sldMkLst>
          <pc:docMk/>
          <pc:sldMk cId="1296322207" sldId="1263"/>
        </pc:sldMkLst>
        <pc:spChg chg="del">
          <ac:chgData name="Ade Rifaldi" userId="382fad8f-ec22-4eb7-8830-69cf5e17c31a" providerId="ADAL" clId="{DEAD006F-6751-5199-8E77-5EB3444C29B9}" dt="2025-08-26T09:48:30.858" v="257" actId="478"/>
          <ac:spMkLst>
            <pc:docMk/>
            <pc:sldMk cId="1296322207" sldId="1263"/>
            <ac:spMk id="2" creationId="{E9A7023B-8554-7437-E77E-3A776B855D68}"/>
          </ac:spMkLst>
        </pc:spChg>
        <pc:spChg chg="del">
          <ac:chgData name="Ade Rifaldi" userId="382fad8f-ec22-4eb7-8830-69cf5e17c31a" providerId="ADAL" clId="{DEAD006F-6751-5199-8E77-5EB3444C29B9}" dt="2025-08-26T09:48:29.698" v="256" actId="478"/>
          <ac:spMkLst>
            <pc:docMk/>
            <pc:sldMk cId="1296322207" sldId="1263"/>
            <ac:spMk id="3" creationId="{63E86D5E-3544-3C6D-1A98-5327521F702C}"/>
          </ac:spMkLst>
        </pc:spChg>
        <pc:picChg chg="del">
          <ac:chgData name="Ade Rifaldi" userId="382fad8f-ec22-4eb7-8830-69cf5e17c31a" providerId="ADAL" clId="{DEAD006F-6751-5199-8E77-5EB3444C29B9}" dt="2025-08-26T09:48:31.931" v="258" actId="478"/>
          <ac:picMkLst>
            <pc:docMk/>
            <pc:sldMk cId="1296322207" sldId="1263"/>
            <ac:picMk id="4" creationId="{9538C521-8174-D460-A5C0-EBD051AB5562}"/>
          </ac:picMkLst>
        </pc:picChg>
        <pc:picChg chg="del">
          <ac:chgData name="Ade Rifaldi" userId="382fad8f-ec22-4eb7-8830-69cf5e17c31a" providerId="ADAL" clId="{DEAD006F-6751-5199-8E77-5EB3444C29B9}" dt="2025-08-26T09:48:32.840" v="259" actId="478"/>
          <ac:picMkLst>
            <pc:docMk/>
            <pc:sldMk cId="1296322207" sldId="1263"/>
            <ac:picMk id="5" creationId="{C17C2D4E-2C31-7CCF-61F4-5D6D6A89CFCF}"/>
          </ac:picMkLst>
        </pc:picChg>
        <pc:picChg chg="mod">
          <ac:chgData name="Ade Rifaldi" userId="382fad8f-ec22-4eb7-8830-69cf5e17c31a" providerId="ADAL" clId="{DEAD006F-6751-5199-8E77-5EB3444C29B9}" dt="2025-08-26T09:48:37.836" v="261" actId="1076"/>
          <ac:picMkLst>
            <pc:docMk/>
            <pc:sldMk cId="1296322207" sldId="1263"/>
            <ac:picMk id="6" creationId="{578C59AE-DFD8-E77B-328A-E4AE2941ED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9B1F1D17-CC58-D914-E3E1-830239C6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02941D6D-DA1B-59B7-6FC4-C7ACA905D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409BB0C2-419A-0D00-765F-01C2C6D41C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74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3369EB40-F4F3-F46B-E19C-53AB749E8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e068b61d_5_178:notes">
            <a:extLst>
              <a:ext uri="{FF2B5EF4-FFF2-40B4-BE49-F238E27FC236}">
                <a16:creationId xmlns:a16="http://schemas.microsoft.com/office/drawing/2014/main" id="{96F2E36F-5E7C-A39D-2E70-3CDB9F76D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be068b61d_5_178:notes">
            <a:extLst>
              <a:ext uri="{FF2B5EF4-FFF2-40B4-BE49-F238E27FC236}">
                <a16:creationId xmlns:a16="http://schemas.microsoft.com/office/drawing/2014/main" id="{866E6A4D-F579-590B-F9ED-45E8EE8EE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8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DB7282C0-A965-7CD3-B104-4967A81D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D9CBA71B-9084-051A-D904-77E0E01FD1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C3E540D0-1E66-66F7-8E03-10819034A6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815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9EBB2C30-49AA-4FC4-082D-2B88B3CD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0BE560D8-0479-2E3B-D030-E6BA613B8F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99421C47-BB8E-5B13-1B2A-78B42DDFD4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66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65451E08-4728-11FA-F160-95F42652E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BD69A8A1-B028-6D1D-0B7B-3CDD8BFF96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6CCF3527-CC5C-8200-1648-677690AA0A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656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AC425AE2-9260-65F0-107A-33F9C64F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F996E80C-F891-0519-923D-4F9C9ABD84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36408485-3039-BC53-3790-A31709C11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35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3F448C9C-3309-FF37-623A-F8011AE5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D7BBCD27-ACE6-A20E-757C-7E59F16FAF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2E21E68A-57E1-31B5-59EE-C82801DB8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53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D9AF73BD-40A9-0517-66BE-BB8B3D2B5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732DD629-1DD6-551C-071D-980427D50E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0D53E659-B4ED-560F-1870-347747D2EF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315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5E12D025-F273-050C-F56C-C308534C5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907D8FD9-E17A-1E46-F331-F2670EB813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6600DE42-98B1-79B0-F364-72884BB098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594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221B1C18-3CA0-9BA7-C07F-BA68E707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e068b61d_5_178:notes">
            <a:extLst>
              <a:ext uri="{FF2B5EF4-FFF2-40B4-BE49-F238E27FC236}">
                <a16:creationId xmlns:a16="http://schemas.microsoft.com/office/drawing/2014/main" id="{A46D0F2B-CDC8-8EE2-D4C8-FBC70E538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be068b61d_5_178:notes">
            <a:extLst>
              <a:ext uri="{FF2B5EF4-FFF2-40B4-BE49-F238E27FC236}">
                <a16:creationId xmlns:a16="http://schemas.microsoft.com/office/drawing/2014/main" id="{7C578E0D-1146-FE4E-F5ED-A471A8FCBA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58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4E7FD188-3C2A-907B-271D-4B67C1B8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E4441ACB-1130-7DCF-C630-B9841FF26B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1F07A2C7-AB7C-ADB2-13A1-4F6D415A17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48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1E2E87CB-0C85-BE42-0227-D30499C0B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11A38F26-4893-F21C-DD36-15B34F134E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0F58BBEB-FCF9-FBB4-684B-3B01CC6B42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67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54C1A562-A0E6-BE5D-4A58-450195AE4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DB1B737A-F8FD-1D00-EF63-B9B76A01BB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44709175-5050-307B-6E62-5E9F881AB7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051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E6DC372A-E923-E8DB-B94E-7C94476F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98F8AE6C-5466-A066-D8D1-848F90F4B8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A95CBDE0-2798-09A6-C92B-865D3C6FC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89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4FF859CF-33E7-A14F-EAFF-CD01C3F30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8EC6CFA9-84ED-E4A6-28CE-F2A9F0969F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676D775B-B93D-D6D7-51E8-99671D17AD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94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C6617A28-3510-ABA1-C29A-476079B9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A1D41349-90B6-1A56-7934-7CC21D20A5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5E7E0841-76C7-6C0F-4691-D1AB5B0960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003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B5917C15-1274-D790-3252-5520DE703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00E70488-BBE5-8379-741E-23A0F77469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32AB0D11-3617-ED22-4B27-2A79E3A108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44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D3B4B1CE-5E27-571E-5641-6F6FC1F0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258B3D87-F87F-887F-A98F-21A8440B3B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C333A250-748E-5392-07AD-FAB62FD9C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638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C5352233-C097-D59A-4405-9F827D5A0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e068b61d_5_178:notes">
            <a:extLst>
              <a:ext uri="{FF2B5EF4-FFF2-40B4-BE49-F238E27FC236}">
                <a16:creationId xmlns:a16="http://schemas.microsoft.com/office/drawing/2014/main" id="{CE02D492-C9FA-4DA3-25CF-1BFE3DEE6F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be068b61d_5_178:notes">
            <a:extLst>
              <a:ext uri="{FF2B5EF4-FFF2-40B4-BE49-F238E27FC236}">
                <a16:creationId xmlns:a16="http://schemas.microsoft.com/office/drawing/2014/main" id="{858DB2FB-ADCF-3412-4FF6-6AFEB2902E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616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be068b61d_5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be068b61d_5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7BD17BDE-87E8-BAB7-6532-C09A2436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87A5327D-997A-3881-C814-43C708B5DB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E19F9346-DFFA-3295-3068-8C0F77F998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69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D582747B-AC76-D829-40C8-84A08042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5DAD6992-CC03-600B-8393-6364EAB538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46C604A2-BEE9-AB32-FE8C-30CB58E097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81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62F24F1E-60CF-7E48-21DE-CB74D82D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D9220687-1098-1BA7-B4A0-B833215058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4FD66155-952B-1ECE-082E-F8A8B6C8D1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716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36B4EE9D-0EB6-259D-476B-45971101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be068b61d_5_187:notes">
            <a:extLst>
              <a:ext uri="{FF2B5EF4-FFF2-40B4-BE49-F238E27FC236}">
                <a16:creationId xmlns:a16="http://schemas.microsoft.com/office/drawing/2014/main" id="{9B6A3C38-20FF-622F-A95F-01540AB54D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be068b61d_5_187:notes">
            <a:extLst>
              <a:ext uri="{FF2B5EF4-FFF2-40B4-BE49-F238E27FC236}">
                <a16:creationId xmlns:a16="http://schemas.microsoft.com/office/drawing/2014/main" id="{CB72575B-B5FF-BD04-ACDE-6EB03292C4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e068b61d_5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be068b61d_5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72B4E52B-373B-B7D7-CF26-EDF29F1AB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e068b61d_5_178:notes">
            <a:extLst>
              <a:ext uri="{FF2B5EF4-FFF2-40B4-BE49-F238E27FC236}">
                <a16:creationId xmlns:a16="http://schemas.microsoft.com/office/drawing/2014/main" id="{47C9A189-2868-4263-1DC8-4774481FA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be068b61d_5_178:notes">
            <a:extLst>
              <a:ext uri="{FF2B5EF4-FFF2-40B4-BE49-F238E27FC236}">
                <a16:creationId xmlns:a16="http://schemas.microsoft.com/office/drawing/2014/main" id="{6664B2A5-8039-D070-21A6-4C26F9861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72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4F7B9CC3-9BB3-061E-2AFF-349C56FB3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be068b61d_5_239:notes">
            <a:extLst>
              <a:ext uri="{FF2B5EF4-FFF2-40B4-BE49-F238E27FC236}">
                <a16:creationId xmlns:a16="http://schemas.microsoft.com/office/drawing/2014/main" id="{19C40B92-D8C4-377F-8707-34770A19DC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be068b61d_5_239:notes">
            <a:extLst>
              <a:ext uri="{FF2B5EF4-FFF2-40B4-BE49-F238E27FC236}">
                <a16:creationId xmlns:a16="http://schemas.microsoft.com/office/drawing/2014/main" id="{B0569DA8-A08C-9700-594D-ABCFF44A84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80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" type="title">
  <p:cSld name="TITLE">
    <p:bg>
      <p:bgPr>
        <a:solidFill>
          <a:srgbClr val="0C486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38400" y="744575"/>
            <a:ext cx="7667100" cy="26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Exo 2"/>
              <a:buNone/>
              <a:defRPr sz="5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01675" y="3643650"/>
            <a:ext cx="55407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3 - A">
  <p:cSld name="TITLE_AND_BODY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553250" y="1552725"/>
            <a:ext cx="37926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2"/>
          <p:cNvSpPr/>
          <p:nvPr/>
        </p:nvSpPr>
        <p:spPr>
          <a:xfrm>
            <a:off x="6550250" y="1400325"/>
            <a:ext cx="1124700" cy="19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B9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Place image/photo here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3 - B">
  <p:cSld name="TITLE_AND_BODY_1_1_1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553250" y="1552725"/>
            <a:ext cx="37926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6550250" y="1400325"/>
            <a:ext cx="1124700" cy="19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B9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Place image/photo here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lude - A">
  <p:cSld name="TITLE_AND_BODY_1_1_1_2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553250" y="1532325"/>
            <a:ext cx="54267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xo 2"/>
              <a:buNone/>
              <a:defRPr sz="32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lude - B">
  <p:cSld name="TITLE_AND_BODY_1_1_1_2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553250" y="1532325"/>
            <a:ext cx="54267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xo 2"/>
              <a:buNone/>
              <a:defRPr sz="32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aption - A">
  <p:cSld name="TITLE_AND_BODY_1_1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1801675" y="4118575"/>
            <a:ext cx="55407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aption - B">
  <p:cSld name="TITLE_AND_BODY_1_1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801675" y="4118575"/>
            <a:ext cx="55407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None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ITLE_AND_BODY_1_1_1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335200" y="978850"/>
            <a:ext cx="5137200" cy="19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2"/>
              <a:buNone/>
              <a:defRPr sz="36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335200" y="2819625"/>
            <a:ext cx="45720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A">
  <p:cSld name="TITLE_1">
    <p:bg>
      <p:bgPr>
        <a:solidFill>
          <a:srgbClr val="0C486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738400" y="595175"/>
            <a:ext cx="7667100" cy="25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Exo 2"/>
              <a:buNone/>
              <a:defRPr sz="5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801675" y="3264950"/>
            <a:ext cx="55407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Material - A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553250" y="445025"/>
            <a:ext cx="799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53250" y="1166250"/>
            <a:ext cx="79191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Material - B">
  <p:cSld name="TITLE_AND_BODY_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553250" y="1166250"/>
            <a:ext cx="79191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53250" y="445025"/>
            <a:ext cx="799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Text - A">
  <p:cSld name="TITLE_AND_BODY_2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553250" y="419850"/>
            <a:ext cx="79191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Text - B">
  <p:cSld name="TITLE_AND_BODY_2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553250" y="419850"/>
            <a:ext cx="79191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 - B">
  <p:cSld name="TITLE_AND_BODY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53250" y="445025"/>
            <a:ext cx="799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6550250" y="1628925"/>
            <a:ext cx="1124700" cy="19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B9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Place image/photo here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53313" y="1166213"/>
            <a:ext cx="38151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2 - A">
  <p:cSld name="TITLE_AND_BODY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553250" y="445025"/>
            <a:ext cx="799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4657350" y="1166250"/>
            <a:ext cx="38151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○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●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○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●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○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1621525" y="1628925"/>
            <a:ext cx="1124700" cy="19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B9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Place image/photo here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2 - B">
  <p:cSld name="TITLE_AND_BODY_1_1_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4657338" y="1166213"/>
            <a:ext cx="38151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 sz="1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◻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Roboto Light"/>
              <a:buChar char="□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553250" y="445025"/>
            <a:ext cx="799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None/>
              <a:defRPr sz="3000">
                <a:solidFill>
                  <a:srgbClr val="0C48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1621525" y="1628925"/>
            <a:ext cx="1124700" cy="19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B9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Place image/photo here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ctrTitle"/>
          </p:nvPr>
        </p:nvSpPr>
        <p:spPr>
          <a:xfrm>
            <a:off x="738400" y="595175"/>
            <a:ext cx="7667100" cy="25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Eurostile" panose="020B0504020202050204" pitchFamily="34" charset="77"/>
              </a:rPr>
              <a:t>ProDx</a:t>
            </a:r>
            <a:r>
              <a:rPr lang="en-US" sz="5400" dirty="0">
                <a:latin typeface="Eurostile" panose="020B0504020202050204" pitchFamily="34" charset="77"/>
              </a:rPr>
              <a:t> Q3 2025</a:t>
            </a:r>
            <a:br>
              <a:rPr lang="en-US" dirty="0">
                <a:latin typeface="Eurostile" panose="020B0504020202050204" pitchFamily="34" charset="77"/>
              </a:rPr>
            </a:br>
            <a:r>
              <a:rPr lang="en-US" sz="3600" b="0" dirty="0">
                <a:latin typeface="Eurostile" panose="020B0504020202050204" pitchFamily="34" charset="77"/>
              </a:rPr>
              <a:t>The Triangle</a:t>
            </a:r>
            <a:endParaRPr b="0" dirty="0">
              <a:latin typeface="Eurostile" panose="020B0504020202050204" pitchFamily="34" charset="77"/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1"/>
          </p:nvPr>
        </p:nvSpPr>
        <p:spPr>
          <a:xfrm>
            <a:off x="1801675" y="3112550"/>
            <a:ext cx="55407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urostile" panose="020B0504020202050204" pitchFamily="34" charset="77"/>
              </a:rPr>
              <a:t>Product and Development Team</a:t>
            </a:r>
            <a:endParaRPr lang="en-US">
              <a:latin typeface="Eurostile" panose="020B0504020202050204" pitchFamily="34" charset="77"/>
            </a:endParaRPr>
          </a:p>
        </p:txBody>
      </p:sp>
      <p:sp>
        <p:nvSpPr>
          <p:cNvPr id="3" name="Google Shape;98;p20">
            <a:extLst>
              <a:ext uri="{FF2B5EF4-FFF2-40B4-BE49-F238E27FC236}">
                <a16:creationId xmlns:a16="http://schemas.microsoft.com/office/drawing/2014/main" id="{4C9A9C73-8CD3-1177-1E54-92E1AC9222A7}"/>
              </a:ext>
            </a:extLst>
          </p:cNvPr>
          <p:cNvSpPr txBox="1">
            <a:spLocks/>
          </p:cNvSpPr>
          <p:nvPr/>
        </p:nvSpPr>
        <p:spPr>
          <a:xfrm>
            <a:off x="7565179" y="199098"/>
            <a:ext cx="1396583" cy="33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9EB1"/>
              </a:buClr>
              <a:buSzPts val="2000"/>
              <a:buFont typeface="Roboto"/>
              <a:buNone/>
              <a:defRPr sz="2000" b="0" i="0" u="none" strike="noStrike" cap="none">
                <a:solidFill>
                  <a:srgbClr val="4B9EB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" dirty="0">
                <a:latin typeface="Eurostile" panose="020B0504020202050204" pitchFamily="34" charset="77"/>
              </a:rPr>
              <a:t>August 27th, 2025</a:t>
            </a:r>
            <a:endParaRPr lang="en-US" dirty="0">
              <a:latin typeface="Eurostile" panose="020B0504020202050204" pitchFamily="34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FF1522D4-2DE9-F472-DD97-8BBCFDB6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1">
            <a:extLst>
              <a:ext uri="{FF2B5EF4-FFF2-40B4-BE49-F238E27FC236}">
                <a16:creationId xmlns:a16="http://schemas.microsoft.com/office/drawing/2014/main" id="{C2E3727A-E228-C35B-C92B-81DCF68ADEF2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F9318-47CF-19CE-408B-55743FDBBC2D}"/>
              </a:ext>
            </a:extLst>
          </p:cNvPr>
          <p:cNvSpPr/>
          <p:nvPr/>
        </p:nvSpPr>
        <p:spPr>
          <a:xfrm>
            <a:off x="997165" y="1252121"/>
            <a:ext cx="7793752" cy="33743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7C96FC8-D475-D1E0-6740-5BCE984CEAAA}"/>
              </a:ext>
            </a:extLst>
          </p:cNvPr>
          <p:cNvSpPr txBox="1">
            <a:spLocks/>
          </p:cNvSpPr>
          <p:nvPr/>
        </p:nvSpPr>
        <p:spPr>
          <a:xfrm>
            <a:off x="1153848" y="1030777"/>
            <a:ext cx="2076473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CUSTOMER/BUSINESS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AF0B0-F1D2-2AEF-1CF6-CE04242CA749}"/>
              </a:ext>
            </a:extLst>
          </p:cNvPr>
          <p:cNvGrpSpPr/>
          <p:nvPr/>
        </p:nvGrpSpPr>
        <p:grpSpPr>
          <a:xfrm>
            <a:off x="1148792" y="1471743"/>
            <a:ext cx="5174997" cy="1862048"/>
            <a:chOff x="2267619" y="1251260"/>
            <a:chExt cx="5174997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E1B648-728A-24AA-B7B3-454BCF0DBB34}"/>
                </a:ext>
              </a:extLst>
            </p:cNvPr>
            <p:cNvSpPr txBox="1"/>
            <p:nvPr/>
          </p:nvSpPr>
          <p:spPr>
            <a:xfrm>
              <a:off x="2870616" y="1920674"/>
              <a:ext cx="4572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800" b="1" dirty="0">
                  <a:latin typeface="Eurostile" panose="020B0504020202050204" pitchFamily="34" charset="77"/>
                </a:rPr>
                <a:t>Building a great product and team</a:t>
              </a:r>
            </a:p>
            <a:p>
              <a:r>
                <a:rPr lang="en-ID" sz="1800" b="1" dirty="0">
                  <a:latin typeface="Eurostile" panose="020B0504020202050204" pitchFamily="34" charset="77"/>
                </a:rPr>
                <a:t>that enhances customer experience </a:t>
              </a:r>
            </a:p>
            <a:p>
              <a:r>
                <a:rPr lang="en-ID" sz="1800" b="1" dirty="0">
                  <a:latin typeface="Eurostile" panose="020B0504020202050204" pitchFamily="34" charset="77"/>
                </a:rPr>
                <a:t>also drives business value.</a:t>
              </a:r>
              <a:endParaRPr lang="en-US" sz="1800" b="1" dirty="0">
                <a:latin typeface="Eurostile" panose="020B050402020205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4A62CE-7E74-ABD9-C111-D5D32A13BF2B}"/>
                </a:ext>
              </a:extLst>
            </p:cNvPr>
            <p:cNvSpPr txBox="1"/>
            <p:nvPr/>
          </p:nvSpPr>
          <p:spPr>
            <a:xfrm>
              <a:off x="2267619" y="1251260"/>
              <a:ext cx="304800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1500" b="0" i="0" dirty="0">
                  <a:effectLst/>
                  <a:latin typeface="Eurostile" panose="020B0504020202050204" pitchFamily="34" charset="77"/>
                </a:rPr>
                <a:t>“</a:t>
              </a:r>
              <a:endParaRPr lang="en-US" sz="11500" dirty="0">
                <a:latin typeface="Eurostile" panose="020B0504020202050204" pitchFamily="34" charset="77"/>
              </a:endParaRPr>
            </a:p>
          </p:txBody>
        </p:sp>
      </p:grpSp>
      <p:sp>
        <p:nvSpPr>
          <p:cNvPr id="7" name="Triangle 6">
            <a:extLst>
              <a:ext uri="{FF2B5EF4-FFF2-40B4-BE49-F238E27FC236}">
                <a16:creationId xmlns:a16="http://schemas.microsoft.com/office/drawing/2014/main" id="{2BA340D5-F58E-9936-F0CF-F999683A216B}"/>
              </a:ext>
            </a:extLst>
          </p:cNvPr>
          <p:cNvSpPr/>
          <p:nvPr/>
        </p:nvSpPr>
        <p:spPr>
          <a:xfrm>
            <a:off x="5778373" y="2214982"/>
            <a:ext cx="1866276" cy="1448628"/>
          </a:xfrm>
          <a:prstGeom prst="triangle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F02302D-65B2-0973-A911-58041802BBAC}"/>
              </a:ext>
            </a:extLst>
          </p:cNvPr>
          <p:cNvSpPr txBox="1">
            <a:spLocks/>
          </p:cNvSpPr>
          <p:nvPr/>
        </p:nvSpPr>
        <p:spPr>
          <a:xfrm>
            <a:off x="5998532" y="1663279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UPDATED TECH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F3450A6-07E2-5BE1-286A-568C9E0E2D7D}"/>
              </a:ext>
            </a:extLst>
          </p:cNvPr>
          <p:cNvSpPr txBox="1">
            <a:spLocks/>
          </p:cNvSpPr>
          <p:nvPr/>
        </p:nvSpPr>
        <p:spPr>
          <a:xfrm>
            <a:off x="5065394" y="3842682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FUNDAMENTALS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5BE1D56-BB4D-F911-E0EE-F807AB1D14A8}"/>
              </a:ext>
            </a:extLst>
          </p:cNvPr>
          <p:cNvSpPr txBox="1">
            <a:spLocks/>
          </p:cNvSpPr>
          <p:nvPr/>
        </p:nvSpPr>
        <p:spPr>
          <a:xfrm>
            <a:off x="6931670" y="3842682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BUSINESS DOMAIN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DD43B10-50D5-9FF6-807B-E74B7B221C75}"/>
              </a:ext>
            </a:extLst>
          </p:cNvPr>
          <p:cNvSpPr txBox="1">
            <a:spLocks/>
          </p:cNvSpPr>
          <p:nvPr/>
        </p:nvSpPr>
        <p:spPr>
          <a:xfrm>
            <a:off x="2791074" y="1700191"/>
            <a:ext cx="729755" cy="325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CSAT-NPS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80C388C-F9EB-2879-052A-C6CE0F7CB153}"/>
              </a:ext>
            </a:extLst>
          </p:cNvPr>
          <p:cNvSpPr txBox="1">
            <a:spLocks/>
          </p:cNvSpPr>
          <p:nvPr/>
        </p:nvSpPr>
        <p:spPr>
          <a:xfrm>
            <a:off x="3806329" y="1700191"/>
            <a:ext cx="729755" cy="3257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ACTIVITY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6C390B-AA76-A63E-EED2-38046A35D4AE}"/>
              </a:ext>
            </a:extLst>
          </p:cNvPr>
          <p:cNvCxnSpPr>
            <a:cxnSpLocks/>
          </p:cNvCxnSpPr>
          <p:nvPr/>
        </p:nvCxnSpPr>
        <p:spPr>
          <a:xfrm flipH="1" flipV="1">
            <a:off x="3155951" y="2062833"/>
            <a:ext cx="303988" cy="427829"/>
          </a:xfrm>
          <a:prstGeom prst="straightConnector1">
            <a:avLst/>
          </a:prstGeom>
          <a:ln>
            <a:solidFill>
              <a:srgbClr val="0C4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78D4D3-0CE3-AFBE-3410-17EC02AD4D34}"/>
              </a:ext>
            </a:extLst>
          </p:cNvPr>
          <p:cNvCxnSpPr>
            <a:cxnSpLocks/>
          </p:cNvCxnSpPr>
          <p:nvPr/>
        </p:nvCxnSpPr>
        <p:spPr>
          <a:xfrm flipV="1">
            <a:off x="3633160" y="2025042"/>
            <a:ext cx="357998" cy="486062"/>
          </a:xfrm>
          <a:prstGeom prst="straightConnector1">
            <a:avLst/>
          </a:prstGeom>
          <a:ln>
            <a:solidFill>
              <a:srgbClr val="0C4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547DACE1-9225-01BA-EDCB-E339C626D8C4}"/>
              </a:ext>
            </a:extLst>
          </p:cNvPr>
          <p:cNvSpPr txBox="1">
            <a:spLocks/>
          </p:cNvSpPr>
          <p:nvPr/>
        </p:nvSpPr>
        <p:spPr>
          <a:xfrm>
            <a:off x="2235413" y="3386845"/>
            <a:ext cx="860768" cy="3257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COST EFFICIENCY</a:t>
            </a:r>
            <a:endParaRPr lang="en-US" sz="1100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986D8924-FA4D-089F-A9A2-DC430F88B35B}"/>
              </a:ext>
            </a:extLst>
          </p:cNvPr>
          <p:cNvSpPr txBox="1">
            <a:spLocks/>
          </p:cNvSpPr>
          <p:nvPr/>
        </p:nvSpPr>
        <p:spPr>
          <a:xfrm>
            <a:off x="3381200" y="3450807"/>
            <a:ext cx="907748" cy="3257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INCREASING REVENUE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165B79-C40E-EA4C-03E9-04BF3931A073}"/>
              </a:ext>
            </a:extLst>
          </p:cNvPr>
          <p:cNvCxnSpPr>
            <a:cxnSpLocks/>
          </p:cNvCxnSpPr>
          <p:nvPr/>
        </p:nvCxnSpPr>
        <p:spPr>
          <a:xfrm flipH="1">
            <a:off x="2936275" y="2960774"/>
            <a:ext cx="374970" cy="373017"/>
          </a:xfrm>
          <a:prstGeom prst="straightConnector1">
            <a:avLst/>
          </a:prstGeom>
          <a:ln>
            <a:solidFill>
              <a:srgbClr val="0C4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90099C-081B-F3A8-33E0-7CFBB13C4112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3495603" y="3024736"/>
            <a:ext cx="339471" cy="426071"/>
          </a:xfrm>
          <a:prstGeom prst="straightConnector1">
            <a:avLst/>
          </a:prstGeom>
          <a:ln>
            <a:solidFill>
              <a:srgbClr val="0C4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7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85318732-27D2-0400-E9DC-7ABF258F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886E3F-FE38-8370-FDD1-853DED952F2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D7A190E4-463B-9DF4-E580-CF3471C9F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3250" y="1886100"/>
            <a:ext cx="54267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 dirty="0">
                <a:latin typeface="Eurostile" panose="020B0504020202050204" pitchFamily="34" charset="77"/>
              </a:rPr>
              <a:t>Team</a:t>
            </a:r>
            <a:br>
              <a:rPr lang="en" dirty="0">
                <a:latin typeface="Eurostile" panose="020B0504020202050204" pitchFamily="34" charset="77"/>
              </a:rPr>
            </a:br>
            <a:r>
              <a:rPr lang="en-ID" sz="2000" b="0" i="1" dirty="0">
                <a:solidFill>
                  <a:schemeClr val="bg1"/>
                </a:solidFill>
                <a:latin typeface="Eurostile" panose="020B0504020202050204" pitchFamily="34" charset="77"/>
              </a:rPr>
              <a:t>We need teams of missionaries,</a:t>
            </a:r>
            <a:br>
              <a:rPr lang="en-ID" sz="2000" b="0" i="1" dirty="0">
                <a:solidFill>
                  <a:schemeClr val="bg1"/>
                </a:solidFill>
                <a:latin typeface="Eurostile" panose="020B0504020202050204" pitchFamily="34" charset="77"/>
              </a:rPr>
            </a:br>
            <a:r>
              <a:rPr lang="en-ID" sz="2000" b="0" i="1" dirty="0">
                <a:solidFill>
                  <a:schemeClr val="bg1"/>
                </a:solidFill>
                <a:latin typeface="Eurostile" panose="020B0504020202050204" pitchFamily="34" charset="77"/>
              </a:rPr>
              <a:t>not teams of mercenaries</a:t>
            </a:r>
            <a:endParaRPr lang="en-US" sz="2000" b="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343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4A474F93-9BAD-199A-BB53-95D0D358A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173E04D-1D9F-C6D1-355F-A81B215D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081" y="0"/>
            <a:ext cx="9656504" cy="5246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4314EC-D444-B085-5D93-F9C338682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3993712"/>
            <a:ext cx="7407965" cy="8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83EAA5C5-792B-D46D-2EE3-4B8B18016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17890ECC-6D60-CCC1-46A6-430318E8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081" y="0"/>
            <a:ext cx="9656504" cy="5246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F360BF-1EE2-49F1-AAC7-E57B5BFB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3993712"/>
            <a:ext cx="7407965" cy="869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F4BBED-94ED-BBE8-DAAA-5C519FD84DE5}"/>
              </a:ext>
            </a:extLst>
          </p:cNvPr>
          <p:cNvSpPr txBox="1">
            <a:spLocks/>
          </p:cNvSpPr>
          <p:nvPr/>
        </p:nvSpPr>
        <p:spPr>
          <a:xfrm>
            <a:off x="1728143" y="3610486"/>
            <a:ext cx="970086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Chris Paul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EA97F0F-5575-F323-ED02-A0235F24AADF}"/>
              </a:ext>
            </a:extLst>
          </p:cNvPr>
          <p:cNvSpPr txBox="1">
            <a:spLocks/>
          </p:cNvSpPr>
          <p:nvPr/>
        </p:nvSpPr>
        <p:spPr>
          <a:xfrm>
            <a:off x="149179" y="2968408"/>
            <a:ext cx="970086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Jason Kidd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5D6A219-96AB-752E-5B8D-D43DCCB45D73}"/>
              </a:ext>
            </a:extLst>
          </p:cNvPr>
          <p:cNvSpPr txBox="1">
            <a:spLocks/>
          </p:cNvSpPr>
          <p:nvPr/>
        </p:nvSpPr>
        <p:spPr>
          <a:xfrm>
            <a:off x="3427028" y="3480609"/>
            <a:ext cx="970086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Black Mamba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3804C7A-D2B4-F377-5E8A-022570BFB96C}"/>
              </a:ext>
            </a:extLst>
          </p:cNvPr>
          <p:cNvSpPr txBox="1">
            <a:spLocks/>
          </p:cNvSpPr>
          <p:nvPr/>
        </p:nvSpPr>
        <p:spPr>
          <a:xfrm>
            <a:off x="4760944" y="3220856"/>
            <a:ext cx="1111799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Dwayne Wade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F6DD11E-5BB3-C7AE-3BA2-F9BC03B2AFAE}"/>
              </a:ext>
            </a:extLst>
          </p:cNvPr>
          <p:cNvSpPr txBox="1">
            <a:spLocks/>
          </p:cNvSpPr>
          <p:nvPr/>
        </p:nvSpPr>
        <p:spPr>
          <a:xfrm>
            <a:off x="5696263" y="2159053"/>
            <a:ext cx="1220796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Carmelo Anthony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CA15B25-C250-26A8-2819-CD056D32BF79}"/>
              </a:ext>
            </a:extLst>
          </p:cNvPr>
          <p:cNvSpPr txBox="1">
            <a:spLocks/>
          </p:cNvSpPr>
          <p:nvPr/>
        </p:nvSpPr>
        <p:spPr>
          <a:xfrm>
            <a:off x="2691275" y="894883"/>
            <a:ext cx="1220796" cy="25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Dwight Howard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158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A676CA45-4C57-71D0-C091-FD460765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busta Coffee Quality: A Comprehensive Guide to Its Characteristics,  Benefits, and Improvements - Indonesia Green Coffee Beans Supplier">
            <a:extLst>
              <a:ext uri="{FF2B5EF4-FFF2-40B4-BE49-F238E27FC236}">
                <a16:creationId xmlns:a16="http://schemas.microsoft.com/office/drawing/2014/main" id="{7986FD40-E359-9F95-2541-4758BF10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80" y="1244962"/>
            <a:ext cx="4665040" cy="3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03;p21">
            <a:extLst>
              <a:ext uri="{FF2B5EF4-FFF2-40B4-BE49-F238E27FC236}">
                <a16:creationId xmlns:a16="http://schemas.microsoft.com/office/drawing/2014/main" id="{B019E49A-6987-878B-24CD-E793842C6AD1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What’s Team</a:t>
            </a:r>
          </a:p>
        </p:txBody>
      </p:sp>
    </p:spTree>
    <p:extLst>
      <p:ext uri="{BB962C8B-B14F-4D97-AF65-F5344CB8AC3E}">
        <p14:creationId xmlns:p14="http://schemas.microsoft.com/office/powerpoint/2010/main" val="2374261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AD48A264-2274-A2BC-F5AD-4FC46A30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busta Coffee Quality: A Comprehensive Guide to Its Characteristics,  Benefits, and Improvements - Indonesia Green Coffee Beans Supplier">
            <a:extLst>
              <a:ext uri="{FF2B5EF4-FFF2-40B4-BE49-F238E27FC236}">
                <a16:creationId xmlns:a16="http://schemas.microsoft.com/office/drawing/2014/main" id="{BE480E9A-E4D0-B786-4B9A-648B0128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80" y="1244962"/>
            <a:ext cx="4665040" cy="3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03;p21">
            <a:extLst>
              <a:ext uri="{FF2B5EF4-FFF2-40B4-BE49-F238E27FC236}">
                <a16:creationId xmlns:a16="http://schemas.microsoft.com/office/drawing/2014/main" id="{A94FF31F-8CB1-0AFB-AACD-52DFD3E298F8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What’s Team</a:t>
            </a:r>
          </a:p>
        </p:txBody>
      </p:sp>
      <p:pic>
        <p:nvPicPr>
          <p:cNvPr id="1026" name="Picture 2" descr="What Is Arabica Coffee?">
            <a:extLst>
              <a:ext uri="{FF2B5EF4-FFF2-40B4-BE49-F238E27FC236}">
                <a16:creationId xmlns:a16="http://schemas.microsoft.com/office/drawing/2014/main" id="{3E9B7162-C8E2-E4EC-1827-D966E77A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80" y="1244962"/>
            <a:ext cx="4685756" cy="3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85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7F6B3149-50BE-19DE-5FC2-FFFC9C7C0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1">
            <a:extLst>
              <a:ext uri="{FF2B5EF4-FFF2-40B4-BE49-F238E27FC236}">
                <a16:creationId xmlns:a16="http://schemas.microsoft.com/office/drawing/2014/main" id="{8B3709F3-C877-F0CA-9EE3-C6AF62F9F126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What’s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F4A74-1BE2-1331-4E0B-E603FB422A85}"/>
              </a:ext>
            </a:extLst>
          </p:cNvPr>
          <p:cNvSpPr/>
          <p:nvPr/>
        </p:nvSpPr>
        <p:spPr>
          <a:xfrm>
            <a:off x="997165" y="1252121"/>
            <a:ext cx="7793752" cy="33743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CD273B4-8FF1-3CCC-716B-F01537259B2C}"/>
              </a:ext>
            </a:extLst>
          </p:cNvPr>
          <p:cNvSpPr txBox="1">
            <a:spLocks/>
          </p:cNvSpPr>
          <p:nvPr/>
        </p:nvSpPr>
        <p:spPr>
          <a:xfrm>
            <a:off x="1153848" y="1030777"/>
            <a:ext cx="2076473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ROBUST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3C7187-1B7B-2D24-0F03-512A0708D28E}"/>
              </a:ext>
            </a:extLst>
          </p:cNvPr>
          <p:cNvGrpSpPr/>
          <p:nvPr/>
        </p:nvGrpSpPr>
        <p:grpSpPr>
          <a:xfrm>
            <a:off x="1148792" y="1471743"/>
            <a:ext cx="5174997" cy="1862048"/>
            <a:chOff x="2267619" y="1251260"/>
            <a:chExt cx="5174997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F9300F-E4F7-C8EF-B52C-D3B7C9668DFA}"/>
                </a:ext>
              </a:extLst>
            </p:cNvPr>
            <p:cNvSpPr txBox="1"/>
            <p:nvPr/>
          </p:nvSpPr>
          <p:spPr>
            <a:xfrm>
              <a:off x="2870616" y="1920674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b="1" i="0" dirty="0">
                  <a:effectLst/>
                  <a:latin typeface="Eurostile" panose="020B0504020202050204" pitchFamily="34" charset="77"/>
                </a:rPr>
                <a:t>TERBENTUR, TERBENTUR, TERBENTUK!</a:t>
              </a:r>
              <a:endParaRPr lang="en-US" b="1" dirty="0">
                <a:latin typeface="Eurostile" panose="020B050402020205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6C5684-7D61-AC79-CBA4-DD4D3E5071F3}"/>
                </a:ext>
              </a:extLst>
            </p:cNvPr>
            <p:cNvSpPr txBox="1"/>
            <p:nvPr/>
          </p:nvSpPr>
          <p:spPr>
            <a:xfrm>
              <a:off x="2267619" y="1251260"/>
              <a:ext cx="304800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1500" b="0" i="0" dirty="0">
                  <a:effectLst/>
                  <a:latin typeface="Eurostile" panose="020B0504020202050204" pitchFamily="34" charset="77"/>
                </a:rPr>
                <a:t>“</a:t>
              </a:r>
              <a:endParaRPr lang="en-US" sz="11500" dirty="0">
                <a:latin typeface="Eurostile" panose="020B0504020202050204" pitchFamily="34" charset="77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0FA103-9950-151C-8CA5-E929BB17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86" y="1471743"/>
            <a:ext cx="1921663" cy="29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41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67FCA0F6-FA4D-9813-8A37-7B8E1F025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1">
            <a:extLst>
              <a:ext uri="{FF2B5EF4-FFF2-40B4-BE49-F238E27FC236}">
                <a16:creationId xmlns:a16="http://schemas.microsoft.com/office/drawing/2014/main" id="{A8390303-79A9-F137-D878-C0A40318531C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What’s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49786-A8E7-83A6-BF11-80C0B94969D1}"/>
              </a:ext>
            </a:extLst>
          </p:cNvPr>
          <p:cNvSpPr/>
          <p:nvPr/>
        </p:nvSpPr>
        <p:spPr>
          <a:xfrm>
            <a:off x="997165" y="1252121"/>
            <a:ext cx="7793752" cy="33743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738E49B-13E4-FD2E-CD8A-1E57F48CB87E}"/>
              </a:ext>
            </a:extLst>
          </p:cNvPr>
          <p:cNvSpPr txBox="1">
            <a:spLocks/>
          </p:cNvSpPr>
          <p:nvPr/>
        </p:nvSpPr>
        <p:spPr>
          <a:xfrm>
            <a:off x="1153848" y="1030777"/>
            <a:ext cx="2076473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ETHICAL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CBA4A-ED2D-CD3D-C4D8-8A725114B761}"/>
              </a:ext>
            </a:extLst>
          </p:cNvPr>
          <p:cNvSpPr txBox="1"/>
          <p:nvPr/>
        </p:nvSpPr>
        <p:spPr>
          <a:xfrm>
            <a:off x="1412250" y="2320118"/>
            <a:ext cx="4754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b="1" i="0" dirty="0">
                <a:effectLst/>
                <a:latin typeface="Eurostile" panose="020B0504020202050204" pitchFamily="34" charset="77"/>
              </a:rPr>
              <a:t>"Give me 10 competent officers and bad laws</a:t>
            </a:r>
          </a:p>
          <a:p>
            <a:r>
              <a:rPr lang="en-ID" sz="1800" b="1" dirty="0">
                <a:latin typeface="Eurostile" panose="020B0504020202050204" pitchFamily="34" charset="77"/>
              </a:rPr>
              <a:t>rather than good laws and 10 bad officers"</a:t>
            </a:r>
            <a:endParaRPr lang="en-US" sz="1800" b="1" dirty="0">
              <a:latin typeface="Eurostile" panose="020B0504020202050204" pitchFamily="34" charset="7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B14460-0C17-0CDC-8D79-AF3326F7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86" y="1471743"/>
            <a:ext cx="1921663" cy="29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DE092-7062-1AC2-4C42-59C9F4BFBF4A}"/>
              </a:ext>
            </a:extLst>
          </p:cNvPr>
          <p:cNvSpPr/>
          <p:nvPr/>
        </p:nvSpPr>
        <p:spPr>
          <a:xfrm>
            <a:off x="6621985" y="1471743"/>
            <a:ext cx="1921663" cy="2936302"/>
          </a:xfrm>
          <a:prstGeom prst="rect">
            <a:avLst/>
          </a:prstGeom>
          <a:solidFill>
            <a:srgbClr val="0C47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EF85B-8BEF-72FF-D688-4B42D8340999}"/>
              </a:ext>
            </a:extLst>
          </p:cNvPr>
          <p:cNvSpPr txBox="1"/>
          <p:nvPr/>
        </p:nvSpPr>
        <p:spPr>
          <a:xfrm>
            <a:off x="7087411" y="1959152"/>
            <a:ext cx="3048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1500" b="0" i="0" dirty="0">
                <a:solidFill>
                  <a:schemeClr val="bg1"/>
                </a:solidFill>
                <a:effectLst/>
                <a:latin typeface="Eurostile" panose="020B0504020202050204" pitchFamily="34" charset="77"/>
              </a:rPr>
              <a:t>?</a:t>
            </a:r>
            <a:endParaRPr lang="en-US" sz="11500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630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B6FDB2FD-D5F6-FFDB-A2D1-B1D2544D9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1">
            <a:extLst>
              <a:ext uri="{FF2B5EF4-FFF2-40B4-BE49-F238E27FC236}">
                <a16:creationId xmlns:a16="http://schemas.microsoft.com/office/drawing/2014/main" id="{27FD39AA-2BB9-EB18-68E8-E5CE7FC7E498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What’s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1CC4C-5974-27C8-2A86-10C3AE1F46B1}"/>
              </a:ext>
            </a:extLst>
          </p:cNvPr>
          <p:cNvSpPr/>
          <p:nvPr/>
        </p:nvSpPr>
        <p:spPr>
          <a:xfrm>
            <a:off x="997165" y="1252121"/>
            <a:ext cx="7793752" cy="33743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9E3A8C5-EBFC-18C9-573C-3DA8333FDE55}"/>
              </a:ext>
            </a:extLst>
          </p:cNvPr>
          <p:cNvSpPr txBox="1">
            <a:spLocks/>
          </p:cNvSpPr>
          <p:nvPr/>
        </p:nvSpPr>
        <p:spPr>
          <a:xfrm>
            <a:off x="1153848" y="1030777"/>
            <a:ext cx="2076473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?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90125-D7FA-30A2-ED1C-15803C0C46C0}"/>
              </a:ext>
            </a:extLst>
          </p:cNvPr>
          <p:cNvSpPr txBox="1"/>
          <p:nvPr/>
        </p:nvSpPr>
        <p:spPr>
          <a:xfrm>
            <a:off x="2174673" y="2141212"/>
            <a:ext cx="5438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800" b="1" dirty="0">
                <a:latin typeface="Eurostile" panose="020B0504020202050204" pitchFamily="34" charset="77"/>
              </a:rPr>
              <a:t>Individuals and interactions </a:t>
            </a:r>
            <a:r>
              <a:rPr lang="en-ID" sz="1800" dirty="0">
                <a:latin typeface="Eurostile" panose="020B0504020202050204" pitchFamily="34" charset="77"/>
              </a:rPr>
              <a:t>over processes and tools</a:t>
            </a:r>
          </a:p>
          <a:p>
            <a:pPr algn="ctr"/>
            <a:r>
              <a:rPr lang="en-ID" sz="1800" b="1" dirty="0">
                <a:latin typeface="Eurostile" panose="020B0504020202050204" pitchFamily="34" charset="77"/>
              </a:rPr>
              <a:t>Working software </a:t>
            </a:r>
            <a:r>
              <a:rPr lang="en-ID" sz="1800" dirty="0">
                <a:latin typeface="Eurostile" panose="020B0504020202050204" pitchFamily="34" charset="77"/>
              </a:rPr>
              <a:t>over comprehensive documentation</a:t>
            </a:r>
          </a:p>
          <a:p>
            <a:pPr algn="ctr"/>
            <a:r>
              <a:rPr lang="en-ID" sz="1800" b="1" dirty="0">
                <a:latin typeface="Eurostile" panose="020B0504020202050204" pitchFamily="34" charset="77"/>
              </a:rPr>
              <a:t>Customer collaboration </a:t>
            </a:r>
            <a:r>
              <a:rPr lang="en-ID" sz="1800" dirty="0">
                <a:latin typeface="Eurostile" panose="020B0504020202050204" pitchFamily="34" charset="77"/>
              </a:rPr>
              <a:t>over contract negotiation</a:t>
            </a:r>
          </a:p>
          <a:p>
            <a:pPr algn="ctr"/>
            <a:r>
              <a:rPr lang="en-ID" sz="1800" b="1" dirty="0">
                <a:latin typeface="Eurostile" panose="020B0504020202050204" pitchFamily="34" charset="77"/>
              </a:rPr>
              <a:t>Responding to change </a:t>
            </a:r>
            <a:r>
              <a:rPr lang="en-ID" sz="1800" dirty="0">
                <a:latin typeface="Eurostile" panose="020B0504020202050204" pitchFamily="34" charset="77"/>
              </a:rPr>
              <a:t>over following a plan</a:t>
            </a:r>
            <a:endParaRPr lang="en-US" sz="180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664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455C9275-F0A4-C13D-BC9B-45545E1FD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9141A-0A5C-D391-1278-42A39FFBC04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E8E50B32-B7C1-C0D8-A99B-86EDF21056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3250" y="1272887"/>
            <a:ext cx="4018750" cy="2597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 dirty="0">
                <a:latin typeface="Eurostile" panose="020B0504020202050204" pitchFamily="34" charset="77"/>
              </a:rPr>
              <a:t>Products</a:t>
            </a:r>
            <a:endParaRPr lang="en-US" sz="2200" b="0" i="1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186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85EC8882-302E-1108-1933-DBEB4BE6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CBA316F0-8E9D-D768-F127-D3C02CA144E2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Triangle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F6462-8EA9-0A6C-DA6D-266ECF4D6FEB}"/>
              </a:ext>
            </a:extLst>
          </p:cNvPr>
          <p:cNvSpPr txBox="1"/>
          <p:nvPr/>
        </p:nvSpPr>
        <p:spPr>
          <a:xfrm>
            <a:off x="553250" y="1179444"/>
            <a:ext cx="322362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Yes — structurally, the triangle is often considered the strongest geometric shape for distributing force. </a:t>
            </a:r>
          </a:p>
          <a:p>
            <a:endParaRPr lang="en-US" b="1" dirty="0">
              <a:latin typeface="Eurostile" panose="020B050402020205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latin typeface="Eurostile" panose="020B050402020205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Rigid structure:</a:t>
            </a:r>
            <a:r>
              <a:rPr lang="en-US" sz="1100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If you push on a square or rectangle, it can deform into a parallelogram without changing side lengths.</a:t>
            </a:r>
          </a:p>
          <a:p>
            <a:endParaRPr lang="en-US" sz="1100" dirty="0">
              <a:latin typeface="Eurostile" panose="020B050402020205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Force distribution: </a:t>
            </a:r>
            <a:r>
              <a:rPr lang="en-US" sz="1100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That’s why trusses, bridges, and roof supports often use triangular frameworks. </a:t>
            </a:r>
          </a:p>
          <a:p>
            <a:endParaRPr lang="en-US" sz="1100" dirty="0">
              <a:latin typeface="Eurostile" panose="020B050402020205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Stability:</a:t>
            </a:r>
            <a:r>
              <a:rPr lang="en-US" sz="1100" dirty="0">
                <a:latin typeface="Eurostile" panose="020B050402020205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A triangle’s rigidity makes it excellent for load-bearing.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537D2-B9EF-5BCE-EB52-5B6BEBF1D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99" y="446216"/>
            <a:ext cx="2365240" cy="2693045"/>
          </a:xfrm>
          <a:prstGeom prst="rect">
            <a:avLst/>
          </a:prstGeom>
          <a:ln w="38100">
            <a:solidFill>
              <a:srgbClr val="0C4769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500B3-2804-AD0A-6E0F-FD1ABF58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37" y="1792148"/>
            <a:ext cx="2651324" cy="2766599"/>
          </a:xfrm>
          <a:prstGeom prst="rect">
            <a:avLst/>
          </a:prstGeom>
          <a:ln w="38100">
            <a:solidFill>
              <a:srgbClr val="0C4769"/>
            </a:solidFill>
          </a:ln>
        </p:spPr>
      </p:pic>
    </p:spTree>
    <p:extLst>
      <p:ext uri="{BB962C8B-B14F-4D97-AF65-F5344CB8AC3E}">
        <p14:creationId xmlns:p14="http://schemas.microsoft.com/office/powerpoint/2010/main" val="3755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2ECAD70D-055F-F18B-DF51-9CAEBC439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3E584C4A-69A9-B8AE-13D8-F65B40CBC4AF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Our Products?</a:t>
            </a:r>
          </a:p>
        </p:txBody>
      </p:sp>
    </p:spTree>
    <p:extLst>
      <p:ext uri="{BB962C8B-B14F-4D97-AF65-F5344CB8AC3E}">
        <p14:creationId xmlns:p14="http://schemas.microsoft.com/office/powerpoint/2010/main" val="174297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A9C2A58B-67AC-839E-4C38-3B4A7AF4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858DB0D0-9929-06B5-0977-E8ACC34E5EAC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Our Products!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C7FB2-7E8B-BCEC-C1FF-D08E496B8A4D}"/>
              </a:ext>
            </a:extLst>
          </p:cNvPr>
          <p:cNvSpPr/>
          <p:nvPr/>
        </p:nvSpPr>
        <p:spPr>
          <a:xfrm>
            <a:off x="1094282" y="1274163"/>
            <a:ext cx="2198557" cy="3320322"/>
          </a:xfrm>
          <a:prstGeom prst="rect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20384-83B8-B3F4-AEB9-FD07A7610195}"/>
              </a:ext>
            </a:extLst>
          </p:cNvPr>
          <p:cNvSpPr/>
          <p:nvPr/>
        </p:nvSpPr>
        <p:spPr>
          <a:xfrm>
            <a:off x="3292839" y="1274163"/>
            <a:ext cx="2198557" cy="3320322"/>
          </a:xfrm>
          <a:prstGeom prst="rect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318E9-DA22-24FB-575C-C8FC02FCCECD}"/>
              </a:ext>
            </a:extLst>
          </p:cNvPr>
          <p:cNvSpPr/>
          <p:nvPr/>
        </p:nvSpPr>
        <p:spPr>
          <a:xfrm>
            <a:off x="5491396" y="1274163"/>
            <a:ext cx="2198557" cy="3320322"/>
          </a:xfrm>
          <a:prstGeom prst="rect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0E5084-55AC-04C7-0422-A7794046074F}"/>
              </a:ext>
            </a:extLst>
          </p:cNvPr>
          <p:cNvSpPr txBox="1">
            <a:spLocks/>
          </p:cNvSpPr>
          <p:nvPr/>
        </p:nvSpPr>
        <p:spPr>
          <a:xfrm>
            <a:off x="1230982" y="1403234"/>
            <a:ext cx="1925156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CLIENT FACING</a:t>
            </a:r>
            <a:endParaRPr lang="en-US" sz="1100" b="1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A33CFAA-6B7B-708C-FA40-2D718281DFE3}"/>
              </a:ext>
            </a:extLst>
          </p:cNvPr>
          <p:cNvSpPr txBox="1">
            <a:spLocks/>
          </p:cNvSpPr>
          <p:nvPr/>
        </p:nvSpPr>
        <p:spPr>
          <a:xfrm>
            <a:off x="3741396" y="1997532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OZON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844E4EE-E3F8-28C4-2E0F-5ED88CE35662}"/>
              </a:ext>
            </a:extLst>
          </p:cNvPr>
          <p:cNvSpPr txBox="1">
            <a:spLocks/>
          </p:cNvSpPr>
          <p:nvPr/>
        </p:nvSpPr>
        <p:spPr>
          <a:xfrm>
            <a:off x="1814519" y="2621802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ADINUSA PRO TRAINING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CBADC94-716D-EAAB-4D49-365CF7934224}"/>
              </a:ext>
            </a:extLst>
          </p:cNvPr>
          <p:cNvSpPr txBox="1">
            <a:spLocks/>
          </p:cNvSpPr>
          <p:nvPr/>
        </p:nvSpPr>
        <p:spPr>
          <a:xfrm>
            <a:off x="1610803" y="3270333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ADINUSA COMMUNITY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F625155-8CF3-9B16-1CDF-5E83E014CE20}"/>
              </a:ext>
            </a:extLst>
          </p:cNvPr>
          <p:cNvSpPr txBox="1">
            <a:spLocks/>
          </p:cNvSpPr>
          <p:nvPr/>
        </p:nvSpPr>
        <p:spPr>
          <a:xfrm>
            <a:off x="1310155" y="3883045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BTECH.ID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FC7B435-1F6A-E60A-DA34-F64256AEFC8E}"/>
              </a:ext>
            </a:extLst>
          </p:cNvPr>
          <p:cNvSpPr txBox="1">
            <a:spLocks/>
          </p:cNvSpPr>
          <p:nvPr/>
        </p:nvSpPr>
        <p:spPr>
          <a:xfrm>
            <a:off x="1310155" y="1973271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BCP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BCE726-3ABB-7492-9702-E134386842F3}"/>
              </a:ext>
            </a:extLst>
          </p:cNvPr>
          <p:cNvSpPr txBox="1">
            <a:spLocks/>
          </p:cNvSpPr>
          <p:nvPr/>
        </p:nvSpPr>
        <p:spPr>
          <a:xfrm>
            <a:off x="6101199" y="1997532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ADP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0419C225-4DE5-6D84-67C0-0A9A09ED6B54}"/>
              </a:ext>
            </a:extLst>
          </p:cNvPr>
          <p:cNvSpPr txBox="1">
            <a:spLocks/>
          </p:cNvSpPr>
          <p:nvPr/>
        </p:nvSpPr>
        <p:spPr>
          <a:xfrm>
            <a:off x="5832017" y="2634504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ERP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8172556-2597-775C-26FF-104F378D371E}"/>
              </a:ext>
            </a:extLst>
          </p:cNvPr>
          <p:cNvSpPr txBox="1">
            <a:spLocks/>
          </p:cNvSpPr>
          <p:nvPr/>
        </p:nvSpPr>
        <p:spPr>
          <a:xfrm>
            <a:off x="6231755" y="3258026"/>
            <a:ext cx="1301442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BDP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C917BA0-A083-71D1-EE32-7404B3288CBB}"/>
              </a:ext>
            </a:extLst>
          </p:cNvPr>
          <p:cNvSpPr txBox="1">
            <a:spLocks/>
          </p:cNvSpPr>
          <p:nvPr/>
        </p:nvSpPr>
        <p:spPr>
          <a:xfrm>
            <a:off x="3429539" y="1423631"/>
            <a:ext cx="1925156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CORE SERVICES</a:t>
            </a:r>
            <a:endParaRPr lang="en-US" sz="1100" b="1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13671F9F-46A0-5486-296D-0F23439193F9}"/>
              </a:ext>
            </a:extLst>
          </p:cNvPr>
          <p:cNvSpPr txBox="1">
            <a:spLocks/>
          </p:cNvSpPr>
          <p:nvPr/>
        </p:nvSpPr>
        <p:spPr>
          <a:xfrm>
            <a:off x="5628096" y="1422090"/>
            <a:ext cx="1925156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INTERNAL TOOLS</a:t>
            </a:r>
            <a:endParaRPr lang="en-US" sz="1100" b="1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A2206FB0-F17F-C3FF-B1C9-67CCE3499A35}"/>
              </a:ext>
            </a:extLst>
          </p:cNvPr>
          <p:cNvSpPr txBox="1">
            <a:spLocks/>
          </p:cNvSpPr>
          <p:nvPr/>
        </p:nvSpPr>
        <p:spPr>
          <a:xfrm>
            <a:off x="5628096" y="3846918"/>
            <a:ext cx="1301442" cy="440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B-TEST?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6422A0-40AE-9C5A-03CD-26FD5AA0CCB5}"/>
              </a:ext>
            </a:extLst>
          </p:cNvPr>
          <p:cNvSpPr txBox="1">
            <a:spLocks/>
          </p:cNvSpPr>
          <p:nvPr/>
        </p:nvSpPr>
        <p:spPr>
          <a:xfrm>
            <a:off x="7398997" y="4006999"/>
            <a:ext cx="1301442" cy="440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B-LINK?</a:t>
            </a:r>
            <a:endParaRPr lang="en-US" sz="1100" b="1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187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8097-DB41-3535-D4B8-36046D39D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 Product Life Cycle? (Definition, Stages and Examples) - TWI">
            <a:extLst>
              <a:ext uri="{FF2B5EF4-FFF2-40B4-BE49-F238E27FC236}">
                <a16:creationId xmlns:a16="http://schemas.microsoft.com/office/drawing/2014/main" id="{05B5D4FD-BEB0-7A97-79E7-23FD7B52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12" y="438874"/>
            <a:ext cx="5584975" cy="42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7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rviving the Four Valleys of Death">
            <a:extLst>
              <a:ext uri="{FF2B5EF4-FFF2-40B4-BE49-F238E27FC236}">
                <a16:creationId xmlns:a16="http://schemas.microsoft.com/office/drawing/2014/main" id="{DD87C2E4-A66A-F1CC-4837-3E97FC32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5" y="667901"/>
            <a:ext cx="5717420" cy="38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9B7F775-1553-5350-137B-A18F606105AC}"/>
              </a:ext>
            </a:extLst>
          </p:cNvPr>
          <p:cNvSpPr/>
          <p:nvPr/>
        </p:nvSpPr>
        <p:spPr>
          <a:xfrm>
            <a:off x="3964574" y="3414305"/>
            <a:ext cx="215538" cy="209006"/>
          </a:xfrm>
          <a:prstGeom prst="ellipse">
            <a:avLst/>
          </a:prstGeom>
          <a:noFill/>
          <a:ln w="3810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7F80E-29DF-9F2B-65D0-A2857E55CEC4}"/>
              </a:ext>
            </a:extLst>
          </p:cNvPr>
          <p:cNvSpPr txBox="1"/>
          <p:nvPr/>
        </p:nvSpPr>
        <p:spPr>
          <a:xfrm>
            <a:off x="3921822" y="3068949"/>
            <a:ext cx="1300356" cy="253916"/>
          </a:xfrm>
          <a:prstGeom prst="rect">
            <a:avLst/>
          </a:prstGeom>
          <a:solidFill>
            <a:srgbClr val="0C4769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Eurostile" panose="020B0504020202050204" pitchFamily="34" charset="77"/>
              </a:rPr>
              <a:t>Product Market Fit</a:t>
            </a:r>
          </a:p>
        </p:txBody>
      </p:sp>
    </p:spTree>
    <p:extLst>
      <p:ext uri="{BB962C8B-B14F-4D97-AF65-F5344CB8AC3E}">
        <p14:creationId xmlns:p14="http://schemas.microsoft.com/office/powerpoint/2010/main" val="332224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F0CE-5BED-C32D-D4F6-52900DDB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xplainer: What is a tipping point, and why should I care? | Ensia">
            <a:extLst>
              <a:ext uri="{FF2B5EF4-FFF2-40B4-BE49-F238E27FC236}">
                <a16:creationId xmlns:a16="http://schemas.microsoft.com/office/drawing/2014/main" id="{B425C366-F9FB-849B-5A16-F44DD4B7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76" y="970005"/>
            <a:ext cx="4879388" cy="320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23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40B8DAA4-548C-9DA0-1E6A-9DF01567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4EB7EC-2887-A0FE-5467-A6E11D56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94670"/>
            <a:ext cx="7772400" cy="33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4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C54E23C1-D70F-718E-E266-37EA9857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50B4C-96DE-2E14-B1F7-D6BD7DBE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55877"/>
            <a:ext cx="7772400" cy="36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74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B3972D35-D5C8-5C5E-BE69-0C5A2CE1F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5CC89E-BC23-7D2A-A57A-161E8BBB311B}"/>
              </a:ext>
            </a:extLst>
          </p:cNvPr>
          <p:cNvGrpSpPr/>
          <p:nvPr/>
        </p:nvGrpSpPr>
        <p:grpSpPr>
          <a:xfrm>
            <a:off x="3572692" y="627019"/>
            <a:ext cx="4953905" cy="4352593"/>
            <a:chOff x="3843928" y="627019"/>
            <a:chExt cx="4669606" cy="42742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E9BDD30-3B19-E440-A1C2-B6B39960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593"/>
            <a:stretch>
              <a:fillRect/>
            </a:stretch>
          </p:blipFill>
          <p:spPr>
            <a:xfrm>
              <a:off x="3843928" y="627019"/>
              <a:ext cx="4669605" cy="246234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472EDC-AC16-76BB-3434-2DBD5554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3929" y="3294531"/>
              <a:ext cx="4669605" cy="160670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06CE35-B22F-CE4F-CC7A-5A2E12059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67" y="627019"/>
            <a:ext cx="3313949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2A49A5C-4440-7E8E-5CBD-0E4B7A21C22D}"/>
              </a:ext>
            </a:extLst>
          </p:cNvPr>
          <p:cNvGrpSpPr/>
          <p:nvPr/>
        </p:nvGrpSpPr>
        <p:grpSpPr>
          <a:xfrm>
            <a:off x="727231" y="1470948"/>
            <a:ext cx="6594503" cy="1836901"/>
            <a:chOff x="648854" y="1549326"/>
            <a:chExt cx="6594503" cy="18369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DF427D-82AD-CFC5-9EBF-797CE971FBD8}"/>
                </a:ext>
              </a:extLst>
            </p:cNvPr>
            <p:cNvSpPr/>
            <p:nvPr/>
          </p:nvSpPr>
          <p:spPr>
            <a:xfrm>
              <a:off x="1835333" y="2489287"/>
              <a:ext cx="450669" cy="274320"/>
            </a:xfrm>
            <a:prstGeom prst="rect">
              <a:avLst/>
            </a:prstGeom>
            <a:solidFill>
              <a:srgbClr val="96AFBD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D12E78-98DF-FE1B-5CD7-D4EF67114796}"/>
                </a:ext>
              </a:extLst>
            </p:cNvPr>
            <p:cNvSpPr/>
            <p:nvPr/>
          </p:nvSpPr>
          <p:spPr>
            <a:xfrm>
              <a:off x="2286002" y="2489287"/>
              <a:ext cx="450669" cy="274320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BDDC6D-2436-6232-EB3A-39D8315106F7}"/>
                </a:ext>
              </a:extLst>
            </p:cNvPr>
            <p:cNvSpPr/>
            <p:nvPr/>
          </p:nvSpPr>
          <p:spPr>
            <a:xfrm>
              <a:off x="2736671" y="2489287"/>
              <a:ext cx="450669" cy="27432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5BEB30-6830-CDAE-FF58-558140C5982B}"/>
                </a:ext>
              </a:extLst>
            </p:cNvPr>
            <p:cNvSpPr/>
            <p:nvPr/>
          </p:nvSpPr>
          <p:spPr>
            <a:xfrm>
              <a:off x="3187340" y="2489287"/>
              <a:ext cx="450669" cy="2743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828359-BB17-3395-EA2B-E773264A878B}"/>
                </a:ext>
              </a:extLst>
            </p:cNvPr>
            <p:cNvSpPr/>
            <p:nvPr/>
          </p:nvSpPr>
          <p:spPr>
            <a:xfrm>
              <a:off x="3638009" y="2489287"/>
              <a:ext cx="450669" cy="2743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4234BD-9030-57C4-BFBE-2D3B654B5C0A}"/>
                </a:ext>
              </a:extLst>
            </p:cNvPr>
            <p:cNvSpPr/>
            <p:nvPr/>
          </p:nvSpPr>
          <p:spPr>
            <a:xfrm>
              <a:off x="4088678" y="2489287"/>
              <a:ext cx="450669" cy="2743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8A56D9-7A5C-86EE-5791-4A858E171729}"/>
                </a:ext>
              </a:extLst>
            </p:cNvPr>
            <p:cNvSpPr/>
            <p:nvPr/>
          </p:nvSpPr>
          <p:spPr>
            <a:xfrm>
              <a:off x="4539347" y="2489287"/>
              <a:ext cx="450669" cy="2743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9DB93C-5EB3-0B03-0A31-671EEBAC561E}"/>
                </a:ext>
              </a:extLst>
            </p:cNvPr>
            <p:cNvSpPr/>
            <p:nvPr/>
          </p:nvSpPr>
          <p:spPr>
            <a:xfrm>
              <a:off x="4990016" y="2489287"/>
              <a:ext cx="450669" cy="27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C4769"/>
                  </a:solidFill>
                  <a:latin typeface="Eurostile" panose="020B0504020202050204" pitchFamily="34" charset="77"/>
                </a:rPr>
                <a:t>W4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650BBB-17A3-8495-BF06-74F6EA9B1B19}"/>
                </a:ext>
              </a:extLst>
            </p:cNvPr>
            <p:cNvSpPr/>
            <p:nvPr/>
          </p:nvSpPr>
          <p:spPr>
            <a:xfrm>
              <a:off x="5440681" y="2489287"/>
              <a:ext cx="450669" cy="27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C4769"/>
                  </a:solidFill>
                  <a:latin typeface="Eurostile" panose="020B0504020202050204" pitchFamily="34" charset="77"/>
                </a:rPr>
                <a:t>W1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28666C-FB18-03F9-4FB6-BAACD53A5E17}"/>
                </a:ext>
              </a:extLst>
            </p:cNvPr>
            <p:cNvSpPr/>
            <p:nvPr/>
          </p:nvSpPr>
          <p:spPr>
            <a:xfrm>
              <a:off x="5891350" y="2489287"/>
              <a:ext cx="450669" cy="2743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573314-F127-66D8-8A14-789387CC99E8}"/>
                </a:ext>
              </a:extLst>
            </p:cNvPr>
            <p:cNvSpPr/>
            <p:nvPr/>
          </p:nvSpPr>
          <p:spPr>
            <a:xfrm>
              <a:off x="6342019" y="2489287"/>
              <a:ext cx="450669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5A1DA3-AFC2-D40B-AD1D-5C5BDE232B7F}"/>
                </a:ext>
              </a:extLst>
            </p:cNvPr>
            <p:cNvSpPr/>
            <p:nvPr/>
          </p:nvSpPr>
          <p:spPr>
            <a:xfrm>
              <a:off x="6792688" y="2489287"/>
              <a:ext cx="450669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W4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C2D476-B614-79AC-CD3E-96228CE005B7}"/>
                </a:ext>
              </a:extLst>
            </p:cNvPr>
            <p:cNvSpPr/>
            <p:nvPr/>
          </p:nvSpPr>
          <p:spPr>
            <a:xfrm>
              <a:off x="1835333" y="2214967"/>
              <a:ext cx="1802675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June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18BE0D-1069-E6EE-0308-97AEBE15F1F5}"/>
                </a:ext>
              </a:extLst>
            </p:cNvPr>
            <p:cNvSpPr/>
            <p:nvPr/>
          </p:nvSpPr>
          <p:spPr>
            <a:xfrm>
              <a:off x="3638006" y="2214967"/>
              <a:ext cx="1802675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July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A4901E-547B-CB48-B580-567FED79B137}"/>
                </a:ext>
              </a:extLst>
            </p:cNvPr>
            <p:cNvSpPr/>
            <p:nvPr/>
          </p:nvSpPr>
          <p:spPr>
            <a:xfrm>
              <a:off x="5440681" y="2214967"/>
              <a:ext cx="1802675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C47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Eurostile" panose="020B0504020202050204" pitchFamily="34" charset="77"/>
                </a:rPr>
                <a:t>August</a:t>
              </a:r>
            </a:p>
          </p:txBody>
        </p:sp>
        <p:sp>
          <p:nvSpPr>
            <p:cNvPr id="26" name="Subtitle 1">
              <a:extLst>
                <a:ext uri="{FF2B5EF4-FFF2-40B4-BE49-F238E27FC236}">
                  <a16:creationId xmlns:a16="http://schemas.microsoft.com/office/drawing/2014/main" id="{D8775318-2080-0CF3-A573-74EB7E59C6C8}"/>
                </a:ext>
              </a:extLst>
            </p:cNvPr>
            <p:cNvSpPr txBox="1">
              <a:spLocks/>
            </p:cNvSpPr>
            <p:nvPr/>
          </p:nvSpPr>
          <p:spPr>
            <a:xfrm>
              <a:off x="648854" y="3037927"/>
              <a:ext cx="1251793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Initiative Requested</a:t>
              </a:r>
            </a:p>
          </p:txBody>
        </p:sp>
        <p:sp>
          <p:nvSpPr>
            <p:cNvPr id="27" name="Subtitle 1">
              <a:extLst>
                <a:ext uri="{FF2B5EF4-FFF2-40B4-BE49-F238E27FC236}">
                  <a16:creationId xmlns:a16="http://schemas.microsoft.com/office/drawing/2014/main" id="{290EFD4A-2A51-4AF5-9DB6-DE4D4EB4FFBD}"/>
                </a:ext>
              </a:extLst>
            </p:cNvPr>
            <p:cNvSpPr txBox="1">
              <a:spLocks/>
            </p:cNvSpPr>
            <p:nvPr/>
          </p:nvSpPr>
          <p:spPr>
            <a:xfrm>
              <a:off x="1710212" y="1549326"/>
              <a:ext cx="1251793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Discovery Started</a:t>
              </a:r>
            </a:p>
          </p:txBody>
        </p:sp>
        <p:sp>
          <p:nvSpPr>
            <p:cNvPr id="28" name="Subtitle 1">
              <a:extLst>
                <a:ext uri="{FF2B5EF4-FFF2-40B4-BE49-F238E27FC236}">
                  <a16:creationId xmlns:a16="http://schemas.microsoft.com/office/drawing/2014/main" id="{B48C0534-A303-A037-7374-243FCF3003B9}"/>
                </a:ext>
              </a:extLst>
            </p:cNvPr>
            <p:cNvSpPr txBox="1">
              <a:spLocks/>
            </p:cNvSpPr>
            <p:nvPr/>
          </p:nvSpPr>
          <p:spPr>
            <a:xfrm>
              <a:off x="2364062" y="3037927"/>
              <a:ext cx="1251793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Backlog Refined</a:t>
              </a:r>
            </a:p>
          </p:txBody>
        </p:sp>
        <p:sp>
          <p:nvSpPr>
            <p:cNvPr id="29" name="Subtitle 1">
              <a:extLst>
                <a:ext uri="{FF2B5EF4-FFF2-40B4-BE49-F238E27FC236}">
                  <a16:creationId xmlns:a16="http://schemas.microsoft.com/office/drawing/2014/main" id="{4D84F02B-2576-F1B6-C6BC-DC55539F2253}"/>
                </a:ext>
              </a:extLst>
            </p:cNvPr>
            <p:cNvSpPr txBox="1">
              <a:spLocks/>
            </p:cNvSpPr>
            <p:nvPr/>
          </p:nvSpPr>
          <p:spPr>
            <a:xfrm>
              <a:off x="5804395" y="3037927"/>
              <a:ext cx="1251793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Released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5304EE6-E9A0-9F0C-ECC4-933857526583}"/>
                </a:ext>
              </a:extLst>
            </p:cNvPr>
            <p:cNvCxnSpPr/>
            <p:nvPr/>
          </p:nvCxnSpPr>
          <p:spPr>
            <a:xfrm flipH="1">
              <a:off x="1476104" y="2698293"/>
              <a:ext cx="475795" cy="339634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38E25BA-087E-3507-DFF7-53CE1C1D0675}"/>
                </a:ext>
              </a:extLst>
            </p:cNvPr>
            <p:cNvCxnSpPr/>
            <p:nvPr/>
          </p:nvCxnSpPr>
          <p:spPr>
            <a:xfrm flipH="1" flipV="1">
              <a:off x="2214155" y="1897626"/>
              <a:ext cx="176349" cy="637381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CBF4A3F-DA5C-9C2B-A7CE-69AB702F9149}"/>
                </a:ext>
              </a:extLst>
            </p:cNvPr>
            <p:cNvCxnSpPr>
              <a:cxnSpLocks/>
            </p:cNvCxnSpPr>
            <p:nvPr/>
          </p:nvCxnSpPr>
          <p:spPr>
            <a:xfrm>
              <a:off x="2847704" y="2698293"/>
              <a:ext cx="301130" cy="339634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CAF074-BF98-5164-E8FA-18712E99E4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350" y="1897626"/>
              <a:ext cx="403113" cy="684451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ubtitle 1">
              <a:extLst>
                <a:ext uri="{FF2B5EF4-FFF2-40B4-BE49-F238E27FC236}">
                  <a16:creationId xmlns:a16="http://schemas.microsoft.com/office/drawing/2014/main" id="{54532FB7-2AE5-49E5-7323-54DC778A962E}"/>
                </a:ext>
              </a:extLst>
            </p:cNvPr>
            <p:cNvSpPr txBox="1">
              <a:spLocks/>
            </p:cNvSpPr>
            <p:nvPr/>
          </p:nvSpPr>
          <p:spPr>
            <a:xfrm>
              <a:off x="5010633" y="1549326"/>
              <a:ext cx="1598055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New Cover Requested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B30B167-94F1-90CE-2E69-AB7B92E67CD8}"/>
                </a:ext>
              </a:extLst>
            </p:cNvPr>
            <p:cNvCxnSpPr>
              <a:cxnSpLocks/>
            </p:cNvCxnSpPr>
            <p:nvPr/>
          </p:nvCxnSpPr>
          <p:spPr>
            <a:xfrm>
              <a:off x="4419953" y="2625861"/>
              <a:ext cx="200278" cy="484498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Subtitle 1">
              <a:extLst>
                <a:ext uri="{FF2B5EF4-FFF2-40B4-BE49-F238E27FC236}">
                  <a16:creationId xmlns:a16="http://schemas.microsoft.com/office/drawing/2014/main" id="{BD9E71DB-1375-B614-855C-1A847154BAAE}"/>
                </a:ext>
              </a:extLst>
            </p:cNvPr>
            <p:cNvSpPr txBox="1">
              <a:spLocks/>
            </p:cNvSpPr>
            <p:nvPr/>
          </p:nvSpPr>
          <p:spPr>
            <a:xfrm>
              <a:off x="3465948" y="1549326"/>
              <a:ext cx="1465281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Development Prepared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7700A0A-C4D7-2E93-A9C4-ADD5AE431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6544" y="1831641"/>
              <a:ext cx="550815" cy="794806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ubtitle 1">
              <a:extLst>
                <a:ext uri="{FF2B5EF4-FFF2-40B4-BE49-F238E27FC236}">
                  <a16:creationId xmlns:a16="http://schemas.microsoft.com/office/drawing/2014/main" id="{7D260FB9-F4D9-7B80-0B02-3470BD1F6C8B}"/>
                </a:ext>
              </a:extLst>
            </p:cNvPr>
            <p:cNvSpPr txBox="1">
              <a:spLocks/>
            </p:cNvSpPr>
            <p:nvPr/>
          </p:nvSpPr>
          <p:spPr>
            <a:xfrm>
              <a:off x="3937359" y="3037927"/>
              <a:ext cx="1465281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Light"/>
                <a:buNone/>
                <a:defRPr sz="1200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r>
                <a:rPr lang="en-US" sz="900" dirty="0">
                  <a:solidFill>
                    <a:srgbClr val="0C4769"/>
                  </a:solidFill>
                  <a:latin typeface="Eurostile" panose="020B050402020205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Development Started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2057F36-DE81-F589-A392-2C555ABE4B02}"/>
                </a:ext>
              </a:extLst>
            </p:cNvPr>
            <p:cNvCxnSpPr>
              <a:cxnSpLocks/>
            </p:cNvCxnSpPr>
            <p:nvPr/>
          </p:nvCxnSpPr>
          <p:spPr>
            <a:xfrm>
              <a:off x="5990865" y="2654214"/>
              <a:ext cx="302240" cy="383713"/>
            </a:xfrm>
            <a:prstGeom prst="straightConnector1">
              <a:avLst/>
            </a:prstGeom>
            <a:ln>
              <a:solidFill>
                <a:srgbClr val="0C47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ubtitle 1">
            <a:extLst>
              <a:ext uri="{FF2B5EF4-FFF2-40B4-BE49-F238E27FC236}">
                <a16:creationId xmlns:a16="http://schemas.microsoft.com/office/drawing/2014/main" id="{6A851861-8C6A-D48D-ADF5-AF8CC8F7E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675" y="4118575"/>
            <a:ext cx="5540700" cy="3483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C4769"/>
                </a:solidFill>
                <a:latin typeface="Eurostile" panose="020B0504020202050204" pitchFamily="34" charset="77"/>
              </a:rPr>
              <a:t>Handbook and Lab File Download</a:t>
            </a:r>
          </a:p>
        </p:txBody>
      </p:sp>
    </p:spTree>
    <p:extLst>
      <p:ext uri="{BB962C8B-B14F-4D97-AF65-F5344CB8AC3E}">
        <p14:creationId xmlns:p14="http://schemas.microsoft.com/office/powerpoint/2010/main" val="2834925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DA7F90E4-3EE6-F946-9682-36F0D8EBA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b finished? I don't think so; 3-1 don't mean anything. : r/lakers">
            <a:extLst>
              <a:ext uri="{FF2B5EF4-FFF2-40B4-BE49-F238E27FC236}">
                <a16:creationId xmlns:a16="http://schemas.microsoft.com/office/drawing/2014/main" id="{CA54454B-25C1-8685-BF16-21A51468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1"/>
            <a:ext cx="9144000" cy="55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DEC040F3-100E-0E01-9646-3B5A4463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8C59AE-DFD8-E77B-328A-E4AE2941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181" y="218803"/>
            <a:ext cx="2857637" cy="47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22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1EC9B51C-E94E-4A9B-6620-EB58AA4B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video game&#10;&#10;AI-generated content may be incorrect.">
            <a:extLst>
              <a:ext uri="{FF2B5EF4-FFF2-40B4-BE49-F238E27FC236}">
                <a16:creationId xmlns:a16="http://schemas.microsoft.com/office/drawing/2014/main" id="{7A092737-74F3-7FC9-F38C-CEF2E041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984" y="56485"/>
            <a:ext cx="4586032" cy="3155837"/>
          </a:xfrm>
          <a:prstGeom prst="rect">
            <a:avLst/>
          </a:prstGeom>
          <a:ln>
            <a:noFill/>
          </a:ln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FFD6A645-7503-8FA9-534E-41665C170923}"/>
              </a:ext>
            </a:extLst>
          </p:cNvPr>
          <p:cNvSpPr/>
          <p:nvPr/>
        </p:nvSpPr>
        <p:spPr>
          <a:xfrm>
            <a:off x="3638862" y="3018349"/>
            <a:ext cx="1866276" cy="1448628"/>
          </a:xfrm>
          <a:prstGeom prst="triangle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456B195-0B0B-1047-A4FE-30DF01EA794C}"/>
              </a:ext>
            </a:extLst>
          </p:cNvPr>
          <p:cNvSpPr txBox="1">
            <a:spLocks/>
          </p:cNvSpPr>
          <p:nvPr/>
        </p:nvSpPr>
        <p:spPr>
          <a:xfrm>
            <a:off x="3859021" y="2466646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PRODUCTS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3247E97-4E0E-4EAB-6E85-F5B1C738958F}"/>
              </a:ext>
            </a:extLst>
          </p:cNvPr>
          <p:cNvSpPr txBox="1">
            <a:spLocks/>
          </p:cNvSpPr>
          <p:nvPr/>
        </p:nvSpPr>
        <p:spPr>
          <a:xfrm>
            <a:off x="2925883" y="4646049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VISION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4B397-7322-9E67-1F53-A09DE0296646}"/>
              </a:ext>
            </a:extLst>
          </p:cNvPr>
          <p:cNvSpPr txBox="1">
            <a:spLocks/>
          </p:cNvSpPr>
          <p:nvPr/>
        </p:nvSpPr>
        <p:spPr>
          <a:xfrm>
            <a:off x="4792159" y="4646049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TEAM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537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818C8784-9B6E-BB17-6001-6427145D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4EBE6C-5841-40F6-B0F5-B5B0AD414D3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06C5D454-3AE6-37A8-7F97-2235523B1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3249" y="1176729"/>
            <a:ext cx="8058599" cy="2735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 dirty="0">
                <a:latin typeface="Eurostile" panose="020B0504020202050204" pitchFamily="34" charset="77"/>
              </a:rPr>
              <a:t>Next Episode… </a:t>
            </a:r>
            <a:br>
              <a:rPr lang="en" dirty="0">
                <a:latin typeface="Eurostile" panose="020B0504020202050204" pitchFamily="34" charset="77"/>
              </a:rPr>
            </a:br>
            <a:br>
              <a:rPr lang="en" dirty="0">
                <a:latin typeface="Eurostile" panose="020B0504020202050204" pitchFamily="34" charset="77"/>
              </a:rPr>
            </a:br>
            <a:r>
              <a:rPr lang="en" dirty="0">
                <a:latin typeface="Eurostile" panose="020B0504020202050204" pitchFamily="34" charset="77"/>
              </a:rPr>
              <a:t>_PRODUCT ROADMAP Q4 </a:t>
            </a:r>
            <a:br>
              <a:rPr lang="en" dirty="0">
                <a:latin typeface="Eurostile" panose="020B0504020202050204" pitchFamily="34" charset="77"/>
              </a:rPr>
            </a:br>
            <a:r>
              <a:rPr lang="en" b="0" dirty="0">
                <a:latin typeface="Eurostile" panose="020B0504020202050204" pitchFamily="34" charset="77"/>
              </a:rPr>
              <a:t>@SEPT W3/W4</a:t>
            </a:r>
            <a:endParaRPr lang="en-US" b="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5890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3270275" y="1609350"/>
            <a:ext cx="5137200" cy="19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urostile" panose="020B0504020202050204" pitchFamily="34" charset="77"/>
              </a:rPr>
              <a:t>Thank You!</a:t>
            </a:r>
            <a:endParaRPr dirty="0">
              <a:latin typeface="Eurostile" panose="020B0504020202050204" pitchFamily="34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4662F755-2530-714F-1B08-44549E78B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B7742B17-5A60-99F9-142A-FF2F7B23E264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Triangles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9654-F033-5EB0-19C0-3FD32A093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1331001"/>
            <a:ext cx="2972628" cy="24814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C1761D-FC8B-A95C-86B9-A47DE8AEF5B6}"/>
              </a:ext>
            </a:extLst>
          </p:cNvPr>
          <p:cNvGrpSpPr/>
          <p:nvPr/>
        </p:nvGrpSpPr>
        <p:grpSpPr>
          <a:xfrm>
            <a:off x="6155179" y="1523860"/>
            <a:ext cx="2611134" cy="1772478"/>
            <a:chOff x="6155179" y="1523860"/>
            <a:chExt cx="2611134" cy="17724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DBA741-C478-7047-6899-ECDF4666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5179" y="1523860"/>
              <a:ext cx="2611134" cy="17724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6B33CE-B135-5441-D5E3-86439571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0277" y="2588842"/>
              <a:ext cx="755375" cy="1767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E54466-6FA3-1D73-745C-1590CDA2A9B0}"/>
              </a:ext>
            </a:extLst>
          </p:cNvPr>
          <p:cNvGrpSpPr/>
          <p:nvPr/>
        </p:nvGrpSpPr>
        <p:grpSpPr>
          <a:xfrm>
            <a:off x="3592996" y="1523860"/>
            <a:ext cx="2200691" cy="1772478"/>
            <a:chOff x="3592996" y="1523860"/>
            <a:chExt cx="2200691" cy="17724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C1F12C-DA0A-71C4-D444-46BDFD1E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2996" y="1523860"/>
              <a:ext cx="2200691" cy="17724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5E401E-2799-AF96-B596-9E6BBC70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8337" y="2462499"/>
              <a:ext cx="663391" cy="1982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EE23E6-A0DB-962A-74DD-B1A6F2AF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64723" y="1935098"/>
              <a:ext cx="413779" cy="1923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CAC852-0AC9-9265-F38A-3DF530C73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42010" y="2809608"/>
              <a:ext cx="406327" cy="1072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90751E-6159-336A-1E54-564BC037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65168" y="2788046"/>
              <a:ext cx="406327" cy="127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878DDB9-B0AA-BD90-4AB1-FEDE86116401}"/>
              </a:ext>
            </a:extLst>
          </p:cNvPr>
          <p:cNvSpPr txBox="1"/>
          <p:nvPr/>
        </p:nvSpPr>
        <p:spPr>
          <a:xfrm>
            <a:off x="7067967" y="2462499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VIABLE</a:t>
            </a:r>
          </a:p>
        </p:txBody>
      </p:sp>
    </p:spTree>
    <p:extLst>
      <p:ext uri="{BB962C8B-B14F-4D97-AF65-F5344CB8AC3E}">
        <p14:creationId xmlns:p14="http://schemas.microsoft.com/office/powerpoint/2010/main" val="30603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46B3545E-BF2C-BDD3-2A74-F348CB992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439711A9-2ECB-7F18-263F-1954301C3F02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Triangles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04809-761A-A9ED-CBCE-147115321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1331001"/>
            <a:ext cx="2972628" cy="24814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057600-FD36-206C-F2A4-0E6853016303}"/>
              </a:ext>
            </a:extLst>
          </p:cNvPr>
          <p:cNvGrpSpPr/>
          <p:nvPr/>
        </p:nvGrpSpPr>
        <p:grpSpPr>
          <a:xfrm>
            <a:off x="6155179" y="1523860"/>
            <a:ext cx="2611134" cy="1772478"/>
            <a:chOff x="6155179" y="1523860"/>
            <a:chExt cx="2611134" cy="17724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443347-394B-09B9-1E4C-B4EA5F48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5179" y="1523860"/>
              <a:ext cx="2611134" cy="17724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40E673-8499-6F85-2205-E5956A3E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0277" y="2588842"/>
              <a:ext cx="755375" cy="1767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17A538-9092-1127-33C2-D9BC5C228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996" y="1523860"/>
            <a:ext cx="2200691" cy="1772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182C6-CFBF-042B-D54D-A5BD65500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337" y="2462499"/>
            <a:ext cx="663391" cy="198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AEE5E6-2D99-1F12-73DC-B41A5FB98AF9}"/>
              </a:ext>
            </a:extLst>
          </p:cNvPr>
          <p:cNvSpPr txBox="1">
            <a:spLocks/>
          </p:cNvSpPr>
          <p:nvPr/>
        </p:nvSpPr>
        <p:spPr>
          <a:xfrm>
            <a:off x="1151022" y="3812499"/>
            <a:ext cx="1425958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PROJECT</a:t>
            </a:r>
            <a:endParaRPr lang="en-US" sz="1100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951D6AE-6FBF-E2E6-0BF0-2C824D925DD8}"/>
              </a:ext>
            </a:extLst>
          </p:cNvPr>
          <p:cNvSpPr txBox="1">
            <a:spLocks/>
          </p:cNvSpPr>
          <p:nvPr/>
        </p:nvSpPr>
        <p:spPr>
          <a:xfrm>
            <a:off x="3980362" y="3812499"/>
            <a:ext cx="1425958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PRODUCT MANAGEMENT</a:t>
            </a:r>
            <a:endParaRPr lang="en-US" sz="1100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E068D69-833F-2823-D871-D92382E96022}"/>
              </a:ext>
            </a:extLst>
          </p:cNvPr>
          <p:cNvSpPr txBox="1">
            <a:spLocks/>
          </p:cNvSpPr>
          <p:nvPr/>
        </p:nvSpPr>
        <p:spPr>
          <a:xfrm>
            <a:off x="6747767" y="3812499"/>
            <a:ext cx="1425958" cy="440966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  <a:latin typeface="Eurostile" panose="020B0504020202050204" pitchFamily="34" charset="77"/>
                <a:cs typeface="Arial"/>
                <a:sym typeface="Montserrat"/>
              </a:rPr>
              <a:t>PRODUCT</a:t>
            </a:r>
            <a:endParaRPr lang="en-US" sz="1100" dirty="0">
              <a:solidFill>
                <a:schemeClr val="bg1"/>
              </a:solidFill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99970-B461-BA92-69FF-8AE9B5834C68}"/>
              </a:ext>
            </a:extLst>
          </p:cNvPr>
          <p:cNvSpPr txBox="1"/>
          <p:nvPr/>
        </p:nvSpPr>
        <p:spPr>
          <a:xfrm>
            <a:off x="7067967" y="2462499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VIABLE</a:t>
            </a:r>
          </a:p>
        </p:txBody>
      </p:sp>
    </p:spTree>
    <p:extLst>
      <p:ext uri="{BB962C8B-B14F-4D97-AF65-F5344CB8AC3E}">
        <p14:creationId xmlns:p14="http://schemas.microsoft.com/office/powerpoint/2010/main" val="318158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907A2D89-3565-B574-7706-E912DD38F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ificial intelligence: under the surface">
            <a:extLst>
              <a:ext uri="{FF2B5EF4-FFF2-40B4-BE49-F238E27FC236}">
                <a16:creationId xmlns:a16="http://schemas.microsoft.com/office/drawing/2014/main" id="{7AF7BEA2-3969-A5C8-5CDE-CDBA46BD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" y="0"/>
            <a:ext cx="7752522" cy="51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6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553250" y="1886100"/>
            <a:ext cx="54267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 dirty="0">
                <a:latin typeface="Eurostile" panose="020B0504020202050204" pitchFamily="34" charset="77"/>
              </a:rPr>
              <a:t>Vision, Team, and Products</a:t>
            </a:r>
            <a:endParaRPr lang="en-US" dirty="0">
              <a:latin typeface="Eurostile" panose="020B0504020202050204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4AED2F5F-CFDD-7558-A189-8793C386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D921D5-FFF4-0BB4-0A27-922397E025E8}"/>
              </a:ext>
            </a:extLst>
          </p:cNvPr>
          <p:cNvSpPr/>
          <p:nvPr/>
        </p:nvSpPr>
        <p:spPr>
          <a:xfrm>
            <a:off x="0" y="164461"/>
            <a:ext cx="9144000" cy="5143500"/>
          </a:xfrm>
          <a:prstGeom prst="rect">
            <a:avLst/>
          </a:prstGeom>
          <a:solidFill>
            <a:srgbClr val="0C47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3F63F788-8FE5-2852-F97A-21EB7CEF45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672" y="1570336"/>
            <a:ext cx="5426700" cy="13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 dirty="0">
                <a:latin typeface="Eurostile" panose="020B0504020202050204" pitchFamily="34" charset="77"/>
              </a:rPr>
              <a:t>Vision</a:t>
            </a:r>
            <a:br>
              <a:rPr lang="en" dirty="0">
                <a:latin typeface="Eurostile" panose="020B0504020202050204" pitchFamily="34" charset="77"/>
              </a:rPr>
            </a:br>
            <a:r>
              <a:rPr lang="en-ID" sz="1800" b="0" i="1" dirty="0">
                <a:latin typeface="Eurostile" panose="020B0504020202050204" pitchFamily="34" charset="77"/>
              </a:rPr>
              <a:t>If you do not know where you are going,</a:t>
            </a:r>
            <a:br>
              <a:rPr lang="en-ID" sz="1800" b="0" i="1" dirty="0">
                <a:latin typeface="Eurostile" panose="020B0504020202050204" pitchFamily="34" charset="77"/>
              </a:rPr>
            </a:br>
            <a:r>
              <a:rPr lang="en-ID" sz="1800" b="0" i="1" dirty="0">
                <a:latin typeface="Eurostile" panose="020B0504020202050204" pitchFamily="34" charset="77"/>
              </a:rPr>
              <a:t>every road will get you nowhere.</a:t>
            </a:r>
            <a:endParaRPr lang="en-US" b="0" i="1" dirty="0">
              <a:latin typeface="Eurostile" panose="020B0504020202050204" pitchFamily="34" charset="77"/>
            </a:endParaRPr>
          </a:p>
        </p:txBody>
      </p:sp>
      <p:sp>
        <p:nvSpPr>
          <p:cNvPr id="4" name="Google Shape;103;p21">
            <a:extLst>
              <a:ext uri="{FF2B5EF4-FFF2-40B4-BE49-F238E27FC236}">
                <a16:creationId xmlns:a16="http://schemas.microsoft.com/office/drawing/2014/main" id="{07865491-D420-962D-DB61-08198F1669D3}"/>
              </a:ext>
            </a:extLst>
          </p:cNvPr>
          <p:cNvSpPr txBox="1">
            <a:spLocks/>
          </p:cNvSpPr>
          <p:nvPr/>
        </p:nvSpPr>
        <p:spPr>
          <a:xfrm>
            <a:off x="4572000" y="3192308"/>
            <a:ext cx="4265023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xo 2"/>
              <a:buNone/>
              <a:defRPr sz="32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1800" u="sng" dirty="0">
                <a:solidFill>
                  <a:srgbClr val="0C4769"/>
                </a:solidFill>
                <a:highlight>
                  <a:srgbClr val="FFFF00"/>
                </a:highlight>
                <a:latin typeface="Eurostile" panose="020B0504020202050204" pitchFamily="34" charset="77"/>
              </a:rPr>
              <a:t>When you have vision,</a:t>
            </a:r>
          </a:p>
          <a:p>
            <a:r>
              <a:rPr lang="en-ID" sz="1800" u="sng" dirty="0">
                <a:solidFill>
                  <a:srgbClr val="0C4769"/>
                </a:solidFill>
                <a:highlight>
                  <a:srgbClr val="FFFF00"/>
                </a:highlight>
                <a:latin typeface="Eurostile" panose="020B0504020202050204" pitchFamily="34" charset="77"/>
              </a:rPr>
              <a:t>you can walk even with closed eyes.</a:t>
            </a:r>
            <a:endParaRPr lang="en-US" u="sng" dirty="0">
              <a:solidFill>
                <a:srgbClr val="0C4769"/>
              </a:solidFill>
              <a:highlight>
                <a:srgbClr val="FFFF00"/>
              </a:highlight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94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125718B3-F9D8-3CD4-440F-8A49B6A01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1">
            <a:extLst>
              <a:ext uri="{FF2B5EF4-FFF2-40B4-BE49-F238E27FC236}">
                <a16:creationId xmlns:a16="http://schemas.microsoft.com/office/drawing/2014/main" id="{A499D7CB-D3FA-4EB7-EF58-EB2AFC415C1F}"/>
              </a:ext>
            </a:extLst>
          </p:cNvPr>
          <p:cNvSpPr txBox="1">
            <a:spLocks/>
          </p:cNvSpPr>
          <p:nvPr/>
        </p:nvSpPr>
        <p:spPr>
          <a:xfrm>
            <a:off x="553250" y="446216"/>
            <a:ext cx="7920518" cy="5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Exo 2"/>
              <a:buNone/>
              <a:defRPr sz="3000" b="1" i="0" u="none" strike="noStrike" cap="none">
                <a:solidFill>
                  <a:srgbClr val="0C4869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869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C48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Eurostile" panose="020B0504020202050204" pitchFamily="34" charset="77"/>
              </a:rPr>
              <a:t>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29F33-7661-E223-1125-A02B20FB85D2}"/>
              </a:ext>
            </a:extLst>
          </p:cNvPr>
          <p:cNvSpPr/>
          <p:nvPr/>
        </p:nvSpPr>
        <p:spPr>
          <a:xfrm>
            <a:off x="997165" y="1252121"/>
            <a:ext cx="7793752" cy="33743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F2D373E-FAC7-697C-DD0B-A77D866859AB}"/>
              </a:ext>
            </a:extLst>
          </p:cNvPr>
          <p:cNvSpPr txBox="1">
            <a:spLocks/>
          </p:cNvSpPr>
          <p:nvPr/>
        </p:nvSpPr>
        <p:spPr>
          <a:xfrm>
            <a:off x="1153848" y="1030777"/>
            <a:ext cx="2076473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latin typeface="Eurostile" panose="020B0504020202050204" pitchFamily="34" charset="77"/>
                <a:cs typeface="Arial"/>
                <a:sym typeface="Montserrat"/>
              </a:rPr>
              <a:t>CUSTOMER/BUSINESS</a:t>
            </a:r>
            <a:endParaRPr lang="en-US" sz="1100" b="1" dirty="0">
              <a:latin typeface="Eurostile" panose="020B0504020202050204" pitchFamily="34" charset="77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3DD898-4351-9489-C490-AFDC595CE5B3}"/>
              </a:ext>
            </a:extLst>
          </p:cNvPr>
          <p:cNvGrpSpPr/>
          <p:nvPr/>
        </p:nvGrpSpPr>
        <p:grpSpPr>
          <a:xfrm>
            <a:off x="1148792" y="1471743"/>
            <a:ext cx="5174997" cy="1862048"/>
            <a:chOff x="2267619" y="1251260"/>
            <a:chExt cx="5174997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DDA80B-8E19-DA95-F85A-746189F22DF8}"/>
                </a:ext>
              </a:extLst>
            </p:cNvPr>
            <p:cNvSpPr txBox="1"/>
            <p:nvPr/>
          </p:nvSpPr>
          <p:spPr>
            <a:xfrm>
              <a:off x="2870616" y="1920674"/>
              <a:ext cx="4572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800" b="1" i="0" dirty="0">
                  <a:effectLst/>
                  <a:latin typeface="Eurostile" panose="020B0504020202050204" pitchFamily="34" charset="77"/>
                </a:rPr>
                <a:t>Building a great product and team</a:t>
              </a:r>
            </a:p>
            <a:p>
              <a:r>
                <a:rPr lang="en-ID" sz="1800" b="1" i="0" dirty="0">
                  <a:effectLst/>
                  <a:latin typeface="Eurostile" panose="020B0504020202050204" pitchFamily="34" charset="77"/>
                </a:rPr>
                <a:t>that enhances customer experience </a:t>
              </a:r>
            </a:p>
            <a:p>
              <a:r>
                <a:rPr lang="en-ID" sz="1800" b="1" i="0" dirty="0">
                  <a:effectLst/>
                  <a:latin typeface="Eurostile" panose="020B0504020202050204" pitchFamily="34" charset="77"/>
                </a:rPr>
                <a:t>also drives business value.</a:t>
              </a:r>
              <a:endParaRPr lang="en-US" sz="1800" b="1" dirty="0">
                <a:latin typeface="Eurostile" panose="020B050402020205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F55CA9-FBE1-10D9-5F93-CBA713C424FD}"/>
                </a:ext>
              </a:extLst>
            </p:cNvPr>
            <p:cNvSpPr txBox="1"/>
            <p:nvPr/>
          </p:nvSpPr>
          <p:spPr>
            <a:xfrm>
              <a:off x="2267619" y="1251260"/>
              <a:ext cx="304800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1500" b="0" i="0" dirty="0">
                  <a:effectLst/>
                  <a:latin typeface="Eurostile" panose="020B0504020202050204" pitchFamily="34" charset="77"/>
                </a:rPr>
                <a:t>“</a:t>
              </a:r>
              <a:endParaRPr lang="en-US" sz="11500" dirty="0">
                <a:latin typeface="Eurostile" panose="020B0504020202050204" pitchFamily="34" charset="77"/>
              </a:endParaRPr>
            </a:p>
          </p:txBody>
        </p:sp>
      </p:grpSp>
      <p:sp>
        <p:nvSpPr>
          <p:cNvPr id="7" name="Triangle 6">
            <a:extLst>
              <a:ext uri="{FF2B5EF4-FFF2-40B4-BE49-F238E27FC236}">
                <a16:creationId xmlns:a16="http://schemas.microsoft.com/office/drawing/2014/main" id="{6817D67B-1023-9213-9F6C-474E5746B989}"/>
              </a:ext>
            </a:extLst>
          </p:cNvPr>
          <p:cNvSpPr/>
          <p:nvPr/>
        </p:nvSpPr>
        <p:spPr>
          <a:xfrm>
            <a:off x="5778373" y="2214982"/>
            <a:ext cx="1866276" cy="1448628"/>
          </a:xfrm>
          <a:prstGeom prst="triangle">
            <a:avLst/>
          </a:prstGeom>
          <a:noFill/>
          <a:ln w="57150">
            <a:solidFill>
              <a:srgbClr val="0C47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E4687A9-08A8-B926-0495-665B5B28DCDF}"/>
              </a:ext>
            </a:extLst>
          </p:cNvPr>
          <p:cNvSpPr txBox="1">
            <a:spLocks/>
          </p:cNvSpPr>
          <p:nvPr/>
        </p:nvSpPr>
        <p:spPr>
          <a:xfrm>
            <a:off x="5998532" y="1663279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UPDATED TECH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EA52CBE-670B-D6D2-10C0-59874ADA59B0}"/>
              </a:ext>
            </a:extLst>
          </p:cNvPr>
          <p:cNvSpPr txBox="1">
            <a:spLocks/>
          </p:cNvSpPr>
          <p:nvPr/>
        </p:nvSpPr>
        <p:spPr>
          <a:xfrm>
            <a:off x="5065394" y="3842682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FUNDAMENTALS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844E672-5D0A-C282-D074-4DBEBF102CFB}"/>
              </a:ext>
            </a:extLst>
          </p:cNvPr>
          <p:cNvSpPr txBox="1">
            <a:spLocks/>
          </p:cNvSpPr>
          <p:nvPr/>
        </p:nvSpPr>
        <p:spPr>
          <a:xfrm>
            <a:off x="6931670" y="3842682"/>
            <a:ext cx="1425958" cy="44096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Eurostile" panose="020B0504020202050204" pitchFamily="34" charset="77"/>
                <a:cs typeface="Arial"/>
                <a:sym typeface="Montserrat"/>
              </a:rPr>
              <a:t>BUSINESS DOMAIN</a:t>
            </a:r>
            <a:endParaRPr lang="en-US" sz="1100" dirty="0">
              <a:latin typeface="Eurostile" panose="020B050402020205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116159"/>
      </p:ext>
    </p:extLst>
  </p:cSld>
  <p:clrMapOvr>
    <a:masterClrMapping/>
  </p:clrMapOvr>
</p:sld>
</file>

<file path=ppt/theme/theme1.xml><?xml version="1.0" encoding="utf-8"?>
<a:theme xmlns:a="http://schemas.openxmlformats.org/drawingml/2006/main" name="Btech 202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4ad25e-9af8-4eb1-8094-86d009a97824" xsi:nil="true"/>
    <lcf76f155ced4ddcb4097134ff3c332f xmlns="972fd9e7-e0db-4628-a6e5-f64c736aac5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A253A3ACD36247BB9F1390B2F02A59" ma:contentTypeVersion="14" ma:contentTypeDescription="Create a new document." ma:contentTypeScope="" ma:versionID="eded19edc167c630718ba0fc2fec8107">
  <xsd:schema xmlns:xsd="http://www.w3.org/2001/XMLSchema" xmlns:xs="http://www.w3.org/2001/XMLSchema" xmlns:p="http://schemas.microsoft.com/office/2006/metadata/properties" xmlns:ns2="2f4ad25e-9af8-4eb1-8094-86d009a97824" xmlns:ns3="972fd9e7-e0db-4628-a6e5-f64c736aac55" targetNamespace="http://schemas.microsoft.com/office/2006/metadata/properties" ma:root="true" ma:fieldsID="d7a8b05532f3032aee78a5939a03c96b" ns2:_="" ns3:_="">
    <xsd:import namespace="2f4ad25e-9af8-4eb1-8094-86d009a97824"/>
    <xsd:import namespace="972fd9e7-e0db-4628-a6e5-f64c736aac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ad25e-9af8-4eb1-8094-86d009a978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7d0a6d-d750-4943-a019-1bfa0bae75e7}" ma:internalName="TaxCatchAll" ma:showField="CatchAllData" ma:web="2f4ad25e-9af8-4eb1-8094-86d009a978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fd9e7-e0db-4628-a6e5-f64c736aac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d13c5cd-df4a-4a35-9a7a-7b0a9a3ae4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5BD389-3008-4A4E-A479-E96EF44D8D53}">
  <ds:schemaRefs>
    <ds:schemaRef ds:uri="http://schemas.microsoft.com/office/2006/documentManagement/types"/>
    <ds:schemaRef ds:uri="2f4ad25e-9af8-4eb1-8094-86d009a97824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972fd9e7-e0db-4628-a6e5-f64c736aac55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A2C7F4-ED69-4A11-A3D6-A2FDDD1F2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C03D8-5DAF-4272-B499-21B023A6C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4ad25e-9af8-4eb1-8094-86d009a97824"/>
    <ds:schemaRef ds:uri="972fd9e7-e0db-4628-a6e5-f64c736aac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4116</TotalTime>
  <Words>362</Words>
  <Application>Microsoft Macintosh PowerPoint</Application>
  <PresentationFormat>On-screen Show (16:9)</PresentationFormat>
  <Paragraphs>114</Paragraphs>
  <Slides>32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Exo 2</vt:lpstr>
      <vt:lpstr>Arial</vt:lpstr>
      <vt:lpstr>Eurostile</vt:lpstr>
      <vt:lpstr>Roboto Light</vt:lpstr>
      <vt:lpstr>Roboto</vt:lpstr>
      <vt:lpstr>Btech 2021</vt:lpstr>
      <vt:lpstr>ProDx Q3 2025 The Triangle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Vision, Team, and Products</vt:lpstr>
      <vt:lpstr>Vision If you do not know where you are going, every road will get you nowhere.</vt:lpstr>
      <vt:lpstr>PowerPoint Presentation</vt:lpstr>
      <vt:lpstr>PowerPoint Presentation</vt:lpstr>
      <vt:lpstr>Team We need teams of missionaries, not teams of mercenaries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Episode…   _PRODUCT ROADMAP Q4  @SEPT W3/W4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Judul Presentasi Mari Kita Gunakan</dc:title>
  <dc:creator>Bayu Aji</dc:creator>
  <cp:lastModifiedBy>Ade Rifaldi</cp:lastModifiedBy>
  <cp:revision>3</cp:revision>
  <dcterms:modified xsi:type="dcterms:W3CDTF">2025-08-27T07:07:41Z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0x010100DAA253A3ACD36247BB9F1390B2F02A59</vt:lpwstr>
  </property>
  <property fmtid="{D5CDD505-2E9C-101B-9397-08002B2CF9AE}" pid="3" name="MediaServiceImageTags">
    <vt:lpwstr/>
  </property>
</Properties>
</file>